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5"/>
  </p:notesMasterIdLst>
  <p:sldIdLst>
    <p:sldId id="256" r:id="rId6"/>
    <p:sldId id="548" r:id="rId7"/>
    <p:sldId id="571" r:id="rId8"/>
    <p:sldId id="666" r:id="rId9"/>
    <p:sldId id="668" r:id="rId10"/>
    <p:sldId id="669" r:id="rId11"/>
    <p:sldId id="670" r:id="rId12"/>
    <p:sldId id="671" r:id="rId13"/>
    <p:sldId id="672" r:id="rId14"/>
    <p:sldId id="667" r:id="rId15"/>
    <p:sldId id="594" r:id="rId16"/>
    <p:sldId id="675" r:id="rId17"/>
    <p:sldId id="676" r:id="rId18"/>
    <p:sldId id="677" r:id="rId19"/>
    <p:sldId id="680" r:id="rId20"/>
    <p:sldId id="673" r:id="rId21"/>
    <p:sldId id="674" r:id="rId22"/>
    <p:sldId id="686" r:id="rId23"/>
    <p:sldId id="679" r:id="rId24"/>
    <p:sldId id="685" r:id="rId25"/>
    <p:sldId id="689" r:id="rId26"/>
    <p:sldId id="690" r:id="rId27"/>
    <p:sldId id="681" r:id="rId28"/>
    <p:sldId id="678" r:id="rId29"/>
    <p:sldId id="682" r:id="rId30"/>
    <p:sldId id="683" r:id="rId31"/>
    <p:sldId id="684" r:id="rId32"/>
    <p:sldId id="687" r:id="rId33"/>
    <p:sldId id="6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F63DC2-354F-4718-A844-727CC51419DB}" type="doc">
      <dgm:prSet loTypeId="urn:microsoft.com/office/officeart/2011/layout/HexagonRadial" loCatId="cycle" qsTypeId="urn:microsoft.com/office/officeart/2005/8/quickstyle/simple1" qsCatId="simple" csTypeId="urn:microsoft.com/office/officeart/2005/8/colors/accent4_5" csCatId="accent4" phldr="1"/>
      <dgm:spPr/>
      <dgm:t>
        <a:bodyPr/>
        <a:lstStyle/>
        <a:p>
          <a:endParaRPr lang="en-US"/>
        </a:p>
      </dgm:t>
    </dgm:pt>
    <dgm:pt modelId="{71527970-BED9-4C9A-94CC-82524C19858F}">
      <dgm:prSet phldrT="[Text]" custT="1"/>
      <dgm:spPr/>
      <dgm:t>
        <a:bodyPr/>
        <a:lstStyle/>
        <a:p>
          <a:r>
            <a:rPr lang="en-US" sz="2400"/>
            <a:t>A strong culture of attending school</a:t>
          </a:r>
        </a:p>
      </dgm:t>
    </dgm:pt>
    <dgm:pt modelId="{180DDB4C-48FA-4E6D-BD05-59268BC19D77}" type="parTrans" cxnId="{CB078B54-D21F-419A-9CEC-EB3678B3AB69}">
      <dgm:prSet/>
      <dgm:spPr/>
      <dgm:t>
        <a:bodyPr/>
        <a:lstStyle/>
        <a:p>
          <a:endParaRPr lang="en-US"/>
        </a:p>
      </dgm:t>
    </dgm:pt>
    <dgm:pt modelId="{C8C31A85-57B0-41A4-A689-B60A272D5E5B}" type="sibTrans" cxnId="{CB078B54-D21F-419A-9CEC-EB3678B3AB69}">
      <dgm:prSet/>
      <dgm:spPr/>
      <dgm:t>
        <a:bodyPr/>
        <a:lstStyle/>
        <a:p>
          <a:endParaRPr lang="en-US"/>
        </a:p>
      </dgm:t>
    </dgm:pt>
    <dgm:pt modelId="{0EDCCBD7-E4BE-49A9-886C-D236802DD513}">
      <dgm:prSet phldrT="[Text]" custT="1"/>
      <dgm:spPr/>
      <dgm:t>
        <a:bodyPr/>
        <a:lstStyle/>
        <a:p>
          <a:r>
            <a:rPr lang="en-US" sz="1800"/>
            <a:t>1. Value of attendance </a:t>
          </a:r>
        </a:p>
      </dgm:t>
    </dgm:pt>
    <dgm:pt modelId="{2AA4CDB8-6037-4E87-978E-710278CCF87A}" type="parTrans" cxnId="{E1B47038-DEF3-4838-AEB8-21AD3777D684}">
      <dgm:prSet/>
      <dgm:spPr/>
      <dgm:t>
        <a:bodyPr/>
        <a:lstStyle/>
        <a:p>
          <a:endParaRPr lang="en-US"/>
        </a:p>
      </dgm:t>
    </dgm:pt>
    <dgm:pt modelId="{FCD6E72B-934C-4B18-9080-AB8BB1F44B02}" type="sibTrans" cxnId="{E1B47038-DEF3-4838-AEB8-21AD3777D684}">
      <dgm:prSet/>
      <dgm:spPr/>
      <dgm:t>
        <a:bodyPr/>
        <a:lstStyle/>
        <a:p>
          <a:endParaRPr lang="en-US"/>
        </a:p>
      </dgm:t>
    </dgm:pt>
    <dgm:pt modelId="{D5A664A7-0678-45E7-8E62-7AAB6C3DC766}">
      <dgm:prSet phldrT="[Text]" custT="1"/>
      <dgm:spPr/>
      <dgm:t>
        <a:bodyPr/>
        <a:lstStyle/>
        <a:p>
          <a:r>
            <a:rPr lang="en-US" sz="1800"/>
            <a:t>2. Partnerships</a:t>
          </a:r>
        </a:p>
      </dgm:t>
    </dgm:pt>
    <dgm:pt modelId="{2A94A0E9-275C-4AB9-9C4E-805309BB1884}" type="parTrans" cxnId="{C69CC3DF-D0D6-409D-8E9D-4152C7196ABA}">
      <dgm:prSet/>
      <dgm:spPr/>
      <dgm:t>
        <a:bodyPr/>
        <a:lstStyle/>
        <a:p>
          <a:endParaRPr lang="en-US"/>
        </a:p>
      </dgm:t>
    </dgm:pt>
    <dgm:pt modelId="{B67BA5EC-D0DF-42E0-87B8-2DA8D18520BA}" type="sibTrans" cxnId="{C69CC3DF-D0D6-409D-8E9D-4152C7196ABA}">
      <dgm:prSet/>
      <dgm:spPr/>
      <dgm:t>
        <a:bodyPr/>
        <a:lstStyle/>
        <a:p>
          <a:endParaRPr lang="en-US"/>
        </a:p>
      </dgm:t>
    </dgm:pt>
    <dgm:pt modelId="{1B163F7A-ED60-45DC-ABC5-64BF78695AE7}">
      <dgm:prSet phldrT="[Text]" custT="1"/>
      <dgm:spPr/>
      <dgm:t>
        <a:bodyPr/>
        <a:lstStyle/>
        <a:p>
          <a:r>
            <a:rPr lang="en-US" sz="1800"/>
            <a:t>3. Structure</a:t>
          </a:r>
        </a:p>
      </dgm:t>
    </dgm:pt>
    <dgm:pt modelId="{77ADB2ED-B9D1-4BB2-BCB2-31669FFA2DD3}" type="parTrans" cxnId="{23F5A1F4-B230-46FA-84C1-72F75327FF20}">
      <dgm:prSet/>
      <dgm:spPr/>
      <dgm:t>
        <a:bodyPr/>
        <a:lstStyle/>
        <a:p>
          <a:endParaRPr lang="en-US"/>
        </a:p>
      </dgm:t>
    </dgm:pt>
    <dgm:pt modelId="{3D808BA6-EAA9-46E9-A6B0-4EE2D14A0AD5}" type="sibTrans" cxnId="{23F5A1F4-B230-46FA-84C1-72F75327FF20}">
      <dgm:prSet/>
      <dgm:spPr/>
      <dgm:t>
        <a:bodyPr/>
        <a:lstStyle/>
        <a:p>
          <a:endParaRPr lang="en-US"/>
        </a:p>
      </dgm:t>
    </dgm:pt>
    <dgm:pt modelId="{869E8BA9-886D-4810-A717-747609ACF863}">
      <dgm:prSet phldrT="[Text]" custT="1"/>
      <dgm:spPr/>
      <dgm:t>
        <a:bodyPr/>
        <a:lstStyle/>
        <a:p>
          <a:r>
            <a:rPr lang="en-US" sz="1800"/>
            <a:t>4. Data and Systems</a:t>
          </a:r>
        </a:p>
      </dgm:t>
    </dgm:pt>
    <dgm:pt modelId="{81D4364B-664F-4F40-9BA6-9BE58443E1E7}" type="parTrans" cxnId="{BB1BD3C4-6AF0-4120-8C1D-EEDC69340713}">
      <dgm:prSet/>
      <dgm:spPr/>
      <dgm:t>
        <a:bodyPr/>
        <a:lstStyle/>
        <a:p>
          <a:endParaRPr lang="en-US"/>
        </a:p>
      </dgm:t>
    </dgm:pt>
    <dgm:pt modelId="{807DC30C-918A-4F72-BFA2-A526CA7D6E62}" type="sibTrans" cxnId="{BB1BD3C4-6AF0-4120-8C1D-EEDC69340713}">
      <dgm:prSet/>
      <dgm:spPr/>
      <dgm:t>
        <a:bodyPr/>
        <a:lstStyle/>
        <a:p>
          <a:endParaRPr lang="en-US"/>
        </a:p>
      </dgm:t>
    </dgm:pt>
    <dgm:pt modelId="{12B2A5C2-0F8D-4643-B4B5-C89FA0701BB7}">
      <dgm:prSet phldrT="[Text]" custT="1"/>
      <dgm:spPr/>
      <dgm:t>
        <a:bodyPr/>
        <a:lstStyle/>
        <a:p>
          <a:r>
            <a:rPr lang="en-US" sz="1800"/>
            <a:t>5. Effective Interventions</a:t>
          </a:r>
        </a:p>
      </dgm:t>
    </dgm:pt>
    <dgm:pt modelId="{2A71B9FF-3650-4C21-A380-30BBFBD2EAE9}" type="parTrans" cxnId="{2D45FF4E-BF3A-4681-9DDB-2ED295EBE3C3}">
      <dgm:prSet/>
      <dgm:spPr/>
      <dgm:t>
        <a:bodyPr/>
        <a:lstStyle/>
        <a:p>
          <a:endParaRPr lang="en-US"/>
        </a:p>
      </dgm:t>
    </dgm:pt>
    <dgm:pt modelId="{1DAD145F-E029-4CB5-B415-AEB0D4975CF7}" type="sibTrans" cxnId="{2D45FF4E-BF3A-4681-9DDB-2ED295EBE3C3}">
      <dgm:prSet/>
      <dgm:spPr/>
      <dgm:t>
        <a:bodyPr/>
        <a:lstStyle/>
        <a:p>
          <a:endParaRPr lang="en-US"/>
        </a:p>
      </dgm:t>
    </dgm:pt>
    <dgm:pt modelId="{BE968662-220A-44DF-83FF-DAC229C9F0F5}">
      <dgm:prSet phldrT="[Text]" custT="1"/>
      <dgm:spPr/>
      <dgm:t>
        <a:bodyPr/>
        <a:lstStyle/>
        <a:p>
          <a:r>
            <a:rPr lang="en-US" sz="1800"/>
            <a:t>6. Quality Assurance </a:t>
          </a:r>
        </a:p>
      </dgm:t>
    </dgm:pt>
    <dgm:pt modelId="{A2B6E32D-1C2E-4121-A79B-9C28AE3A46FC}" type="parTrans" cxnId="{58F19A05-B9FF-48D3-AD7C-E9B1FCC56AD9}">
      <dgm:prSet/>
      <dgm:spPr/>
      <dgm:t>
        <a:bodyPr/>
        <a:lstStyle/>
        <a:p>
          <a:endParaRPr lang="en-US"/>
        </a:p>
      </dgm:t>
    </dgm:pt>
    <dgm:pt modelId="{45F9D3B2-5C41-4563-B0A6-CC1CCD0B1452}" type="sibTrans" cxnId="{58F19A05-B9FF-48D3-AD7C-E9B1FCC56AD9}">
      <dgm:prSet/>
      <dgm:spPr/>
      <dgm:t>
        <a:bodyPr/>
        <a:lstStyle/>
        <a:p>
          <a:endParaRPr lang="en-US"/>
        </a:p>
      </dgm:t>
    </dgm:pt>
    <dgm:pt modelId="{0D082607-F93C-4E6D-B0AE-85211618210D}" type="pres">
      <dgm:prSet presAssocID="{18F63DC2-354F-4718-A844-727CC51419DB}" presName="Name0" presStyleCnt="0">
        <dgm:presLayoutVars>
          <dgm:chMax val="1"/>
          <dgm:chPref val="1"/>
          <dgm:dir/>
          <dgm:animOne val="branch"/>
          <dgm:animLvl val="lvl"/>
        </dgm:presLayoutVars>
      </dgm:prSet>
      <dgm:spPr/>
    </dgm:pt>
    <dgm:pt modelId="{55E94CD1-94F0-498F-B12A-2E66AA801495}" type="pres">
      <dgm:prSet presAssocID="{71527970-BED9-4C9A-94CC-82524C19858F}" presName="Parent" presStyleLbl="node0" presStyleIdx="0" presStyleCnt="1">
        <dgm:presLayoutVars>
          <dgm:chMax val="6"/>
          <dgm:chPref val="6"/>
        </dgm:presLayoutVars>
      </dgm:prSet>
      <dgm:spPr/>
    </dgm:pt>
    <dgm:pt modelId="{AD4A3F4D-57B5-434C-8163-C976F535741F}" type="pres">
      <dgm:prSet presAssocID="{0EDCCBD7-E4BE-49A9-886C-D236802DD513}" presName="Accent1" presStyleCnt="0"/>
      <dgm:spPr/>
    </dgm:pt>
    <dgm:pt modelId="{457DD432-E4B7-44E9-8009-F80D7259186A}" type="pres">
      <dgm:prSet presAssocID="{0EDCCBD7-E4BE-49A9-886C-D236802DD513}" presName="Accent" presStyleLbl="bgShp" presStyleIdx="0" presStyleCnt="6"/>
      <dgm:spPr/>
    </dgm:pt>
    <dgm:pt modelId="{524AB9D4-30AC-4975-89D0-99A2000A34DE}" type="pres">
      <dgm:prSet presAssocID="{0EDCCBD7-E4BE-49A9-886C-D236802DD513}" presName="Child1" presStyleLbl="node1" presStyleIdx="0" presStyleCnt="6">
        <dgm:presLayoutVars>
          <dgm:chMax val="0"/>
          <dgm:chPref val="0"/>
          <dgm:bulletEnabled val="1"/>
        </dgm:presLayoutVars>
      </dgm:prSet>
      <dgm:spPr/>
    </dgm:pt>
    <dgm:pt modelId="{1E4BBDB8-B3FC-45D8-8019-9E43E87950C6}" type="pres">
      <dgm:prSet presAssocID="{D5A664A7-0678-45E7-8E62-7AAB6C3DC766}" presName="Accent2" presStyleCnt="0"/>
      <dgm:spPr/>
    </dgm:pt>
    <dgm:pt modelId="{44474026-C4F0-4D08-8A3A-1C6A58D97881}" type="pres">
      <dgm:prSet presAssocID="{D5A664A7-0678-45E7-8E62-7AAB6C3DC766}" presName="Accent" presStyleLbl="bgShp" presStyleIdx="1" presStyleCnt="6"/>
      <dgm:spPr/>
    </dgm:pt>
    <dgm:pt modelId="{42A60426-6CCB-4541-972E-A88F2BB8F839}" type="pres">
      <dgm:prSet presAssocID="{D5A664A7-0678-45E7-8E62-7AAB6C3DC766}" presName="Child2" presStyleLbl="node1" presStyleIdx="1" presStyleCnt="6" custScaleX="117567">
        <dgm:presLayoutVars>
          <dgm:chMax val="0"/>
          <dgm:chPref val="0"/>
          <dgm:bulletEnabled val="1"/>
        </dgm:presLayoutVars>
      </dgm:prSet>
      <dgm:spPr/>
    </dgm:pt>
    <dgm:pt modelId="{2258B8F2-91EC-4081-AA59-6BF3509FA74C}" type="pres">
      <dgm:prSet presAssocID="{1B163F7A-ED60-45DC-ABC5-64BF78695AE7}" presName="Accent3" presStyleCnt="0"/>
      <dgm:spPr/>
    </dgm:pt>
    <dgm:pt modelId="{02DC4248-8C7C-44E1-9AC5-4F17C130E38E}" type="pres">
      <dgm:prSet presAssocID="{1B163F7A-ED60-45DC-ABC5-64BF78695AE7}" presName="Accent" presStyleLbl="bgShp" presStyleIdx="2" presStyleCnt="6"/>
      <dgm:spPr/>
    </dgm:pt>
    <dgm:pt modelId="{6B48518E-D6AE-4C2B-8B1F-8F2491EE139F}" type="pres">
      <dgm:prSet presAssocID="{1B163F7A-ED60-45DC-ABC5-64BF78695AE7}" presName="Child3" presStyleLbl="node1" presStyleIdx="2" presStyleCnt="6">
        <dgm:presLayoutVars>
          <dgm:chMax val="0"/>
          <dgm:chPref val="0"/>
          <dgm:bulletEnabled val="1"/>
        </dgm:presLayoutVars>
      </dgm:prSet>
      <dgm:spPr/>
    </dgm:pt>
    <dgm:pt modelId="{AC2909C8-FC7D-489C-BEEE-96B8B9E4DAA2}" type="pres">
      <dgm:prSet presAssocID="{869E8BA9-886D-4810-A717-747609ACF863}" presName="Accent4" presStyleCnt="0"/>
      <dgm:spPr/>
    </dgm:pt>
    <dgm:pt modelId="{CB26755D-583F-4558-878D-16DC8394E323}" type="pres">
      <dgm:prSet presAssocID="{869E8BA9-886D-4810-A717-747609ACF863}" presName="Accent" presStyleLbl="bgShp" presStyleIdx="3" presStyleCnt="6"/>
      <dgm:spPr/>
    </dgm:pt>
    <dgm:pt modelId="{4AB26E10-EB55-4731-ABB5-160AA53C7EED}" type="pres">
      <dgm:prSet presAssocID="{869E8BA9-886D-4810-A717-747609ACF863}" presName="Child4" presStyleLbl="node1" presStyleIdx="3" presStyleCnt="6">
        <dgm:presLayoutVars>
          <dgm:chMax val="0"/>
          <dgm:chPref val="0"/>
          <dgm:bulletEnabled val="1"/>
        </dgm:presLayoutVars>
      </dgm:prSet>
      <dgm:spPr/>
    </dgm:pt>
    <dgm:pt modelId="{1B46DEE8-DA9B-40DB-9BC3-C72F84023AFD}" type="pres">
      <dgm:prSet presAssocID="{12B2A5C2-0F8D-4643-B4B5-C89FA0701BB7}" presName="Accent5" presStyleCnt="0"/>
      <dgm:spPr/>
    </dgm:pt>
    <dgm:pt modelId="{6B6B08B7-5269-4845-8DE3-BB380BFCA3E5}" type="pres">
      <dgm:prSet presAssocID="{12B2A5C2-0F8D-4643-B4B5-C89FA0701BB7}" presName="Accent" presStyleLbl="bgShp" presStyleIdx="4" presStyleCnt="6"/>
      <dgm:spPr/>
    </dgm:pt>
    <dgm:pt modelId="{0F17BF7F-CB3F-4F4C-A4E9-C2C19AE89F1E}" type="pres">
      <dgm:prSet presAssocID="{12B2A5C2-0F8D-4643-B4B5-C89FA0701BB7}" presName="Child5" presStyleLbl="node1" presStyleIdx="4" presStyleCnt="6" custScaleX="114439" custLinFactNeighborX="-10747">
        <dgm:presLayoutVars>
          <dgm:chMax val="0"/>
          <dgm:chPref val="0"/>
          <dgm:bulletEnabled val="1"/>
        </dgm:presLayoutVars>
      </dgm:prSet>
      <dgm:spPr/>
    </dgm:pt>
    <dgm:pt modelId="{8EB11C61-649A-441D-A415-3C59835A06AF}" type="pres">
      <dgm:prSet presAssocID="{BE968662-220A-44DF-83FF-DAC229C9F0F5}" presName="Accent6" presStyleCnt="0"/>
      <dgm:spPr/>
    </dgm:pt>
    <dgm:pt modelId="{327DC35A-D5F1-410D-A9EF-6E6A5D1A0D4D}" type="pres">
      <dgm:prSet presAssocID="{BE968662-220A-44DF-83FF-DAC229C9F0F5}" presName="Accent" presStyleLbl="bgShp" presStyleIdx="5" presStyleCnt="6"/>
      <dgm:spPr/>
    </dgm:pt>
    <dgm:pt modelId="{92CDA5DA-0EF9-4B39-96BD-602F67B41F88}" type="pres">
      <dgm:prSet presAssocID="{BE968662-220A-44DF-83FF-DAC229C9F0F5}" presName="Child6" presStyleLbl="node1" presStyleIdx="5" presStyleCnt="6">
        <dgm:presLayoutVars>
          <dgm:chMax val="0"/>
          <dgm:chPref val="0"/>
          <dgm:bulletEnabled val="1"/>
        </dgm:presLayoutVars>
      </dgm:prSet>
      <dgm:spPr/>
    </dgm:pt>
  </dgm:ptLst>
  <dgm:cxnLst>
    <dgm:cxn modelId="{58F19A05-B9FF-48D3-AD7C-E9B1FCC56AD9}" srcId="{71527970-BED9-4C9A-94CC-82524C19858F}" destId="{BE968662-220A-44DF-83FF-DAC229C9F0F5}" srcOrd="5" destOrd="0" parTransId="{A2B6E32D-1C2E-4121-A79B-9C28AE3A46FC}" sibTransId="{45F9D3B2-5C41-4563-B0A6-CC1CCD0B1452}"/>
    <dgm:cxn modelId="{76C07A2C-0879-4E2D-BE22-A5829AEF1332}" type="presOf" srcId="{869E8BA9-886D-4810-A717-747609ACF863}" destId="{4AB26E10-EB55-4731-ABB5-160AA53C7EED}" srcOrd="0" destOrd="0" presId="urn:microsoft.com/office/officeart/2011/layout/HexagonRadial"/>
    <dgm:cxn modelId="{2E047434-8619-4FE6-84F2-FED41F017B7F}" type="presOf" srcId="{1B163F7A-ED60-45DC-ABC5-64BF78695AE7}" destId="{6B48518E-D6AE-4C2B-8B1F-8F2491EE139F}" srcOrd="0" destOrd="0" presId="urn:microsoft.com/office/officeart/2011/layout/HexagonRadial"/>
    <dgm:cxn modelId="{E1B47038-DEF3-4838-AEB8-21AD3777D684}" srcId="{71527970-BED9-4C9A-94CC-82524C19858F}" destId="{0EDCCBD7-E4BE-49A9-886C-D236802DD513}" srcOrd="0" destOrd="0" parTransId="{2AA4CDB8-6037-4E87-978E-710278CCF87A}" sibTransId="{FCD6E72B-934C-4B18-9080-AB8BB1F44B02}"/>
    <dgm:cxn modelId="{11504E67-677D-4290-80EF-904F5BBC0679}" type="presOf" srcId="{BE968662-220A-44DF-83FF-DAC229C9F0F5}" destId="{92CDA5DA-0EF9-4B39-96BD-602F67B41F88}" srcOrd="0" destOrd="0" presId="urn:microsoft.com/office/officeart/2011/layout/HexagonRadial"/>
    <dgm:cxn modelId="{A7603548-2DED-40C8-92B1-E4BC58E0BD0D}" type="presOf" srcId="{71527970-BED9-4C9A-94CC-82524C19858F}" destId="{55E94CD1-94F0-498F-B12A-2E66AA801495}" srcOrd="0" destOrd="0" presId="urn:microsoft.com/office/officeart/2011/layout/HexagonRadial"/>
    <dgm:cxn modelId="{2D45FF4E-BF3A-4681-9DDB-2ED295EBE3C3}" srcId="{71527970-BED9-4C9A-94CC-82524C19858F}" destId="{12B2A5C2-0F8D-4643-B4B5-C89FA0701BB7}" srcOrd="4" destOrd="0" parTransId="{2A71B9FF-3650-4C21-A380-30BBFBD2EAE9}" sibTransId="{1DAD145F-E029-4CB5-B415-AEB0D4975CF7}"/>
    <dgm:cxn modelId="{CB078B54-D21F-419A-9CEC-EB3678B3AB69}" srcId="{18F63DC2-354F-4718-A844-727CC51419DB}" destId="{71527970-BED9-4C9A-94CC-82524C19858F}" srcOrd="0" destOrd="0" parTransId="{180DDB4C-48FA-4E6D-BD05-59268BC19D77}" sibTransId="{C8C31A85-57B0-41A4-A689-B60A272D5E5B}"/>
    <dgm:cxn modelId="{3009797E-E59E-402B-A7F4-110659B272D8}" type="presOf" srcId="{18F63DC2-354F-4718-A844-727CC51419DB}" destId="{0D082607-F93C-4E6D-B0AE-85211618210D}" srcOrd="0" destOrd="0" presId="urn:microsoft.com/office/officeart/2011/layout/HexagonRadial"/>
    <dgm:cxn modelId="{C4702F80-8C21-4A31-B51F-9B30F6CADD9D}" type="presOf" srcId="{D5A664A7-0678-45E7-8E62-7AAB6C3DC766}" destId="{42A60426-6CCB-4541-972E-A88F2BB8F839}" srcOrd="0" destOrd="0" presId="urn:microsoft.com/office/officeart/2011/layout/HexagonRadial"/>
    <dgm:cxn modelId="{9E5FD5AC-4F2A-4C8D-B4A7-0A5B389442D6}" type="presOf" srcId="{0EDCCBD7-E4BE-49A9-886C-D236802DD513}" destId="{524AB9D4-30AC-4975-89D0-99A2000A34DE}" srcOrd="0" destOrd="0" presId="urn:microsoft.com/office/officeart/2011/layout/HexagonRadial"/>
    <dgm:cxn modelId="{88ED1CBC-AABA-4204-8639-E527400ED2B4}" type="presOf" srcId="{12B2A5C2-0F8D-4643-B4B5-C89FA0701BB7}" destId="{0F17BF7F-CB3F-4F4C-A4E9-C2C19AE89F1E}" srcOrd="0" destOrd="0" presId="urn:microsoft.com/office/officeart/2011/layout/HexagonRadial"/>
    <dgm:cxn modelId="{BB1BD3C4-6AF0-4120-8C1D-EEDC69340713}" srcId="{71527970-BED9-4C9A-94CC-82524C19858F}" destId="{869E8BA9-886D-4810-A717-747609ACF863}" srcOrd="3" destOrd="0" parTransId="{81D4364B-664F-4F40-9BA6-9BE58443E1E7}" sibTransId="{807DC30C-918A-4F72-BFA2-A526CA7D6E62}"/>
    <dgm:cxn modelId="{C69CC3DF-D0D6-409D-8E9D-4152C7196ABA}" srcId="{71527970-BED9-4C9A-94CC-82524C19858F}" destId="{D5A664A7-0678-45E7-8E62-7AAB6C3DC766}" srcOrd="1" destOrd="0" parTransId="{2A94A0E9-275C-4AB9-9C4E-805309BB1884}" sibTransId="{B67BA5EC-D0DF-42E0-87B8-2DA8D18520BA}"/>
    <dgm:cxn modelId="{23F5A1F4-B230-46FA-84C1-72F75327FF20}" srcId="{71527970-BED9-4C9A-94CC-82524C19858F}" destId="{1B163F7A-ED60-45DC-ABC5-64BF78695AE7}" srcOrd="2" destOrd="0" parTransId="{77ADB2ED-B9D1-4BB2-BCB2-31669FFA2DD3}" sibTransId="{3D808BA6-EAA9-46E9-A6B0-4EE2D14A0AD5}"/>
    <dgm:cxn modelId="{E1BE2D60-E74F-4F22-AE9E-2425656A2D82}" type="presParOf" srcId="{0D082607-F93C-4E6D-B0AE-85211618210D}" destId="{55E94CD1-94F0-498F-B12A-2E66AA801495}" srcOrd="0" destOrd="0" presId="urn:microsoft.com/office/officeart/2011/layout/HexagonRadial"/>
    <dgm:cxn modelId="{AA115787-CCDA-4594-BCA3-750EB602C870}" type="presParOf" srcId="{0D082607-F93C-4E6D-B0AE-85211618210D}" destId="{AD4A3F4D-57B5-434C-8163-C976F535741F}" srcOrd="1" destOrd="0" presId="urn:microsoft.com/office/officeart/2011/layout/HexagonRadial"/>
    <dgm:cxn modelId="{B5A7E69F-1495-4A86-865E-5E15A83BC6A0}" type="presParOf" srcId="{AD4A3F4D-57B5-434C-8163-C976F535741F}" destId="{457DD432-E4B7-44E9-8009-F80D7259186A}" srcOrd="0" destOrd="0" presId="urn:microsoft.com/office/officeart/2011/layout/HexagonRadial"/>
    <dgm:cxn modelId="{2BDB3401-CC42-4160-AA91-F24C560ED000}" type="presParOf" srcId="{0D082607-F93C-4E6D-B0AE-85211618210D}" destId="{524AB9D4-30AC-4975-89D0-99A2000A34DE}" srcOrd="2" destOrd="0" presId="urn:microsoft.com/office/officeart/2011/layout/HexagonRadial"/>
    <dgm:cxn modelId="{57735B9C-2FAA-44D9-B350-B826A96B281D}" type="presParOf" srcId="{0D082607-F93C-4E6D-B0AE-85211618210D}" destId="{1E4BBDB8-B3FC-45D8-8019-9E43E87950C6}" srcOrd="3" destOrd="0" presId="urn:microsoft.com/office/officeart/2011/layout/HexagonRadial"/>
    <dgm:cxn modelId="{AF1CAD3D-C2A2-4E5F-926C-6D0D1F495E47}" type="presParOf" srcId="{1E4BBDB8-B3FC-45D8-8019-9E43E87950C6}" destId="{44474026-C4F0-4D08-8A3A-1C6A58D97881}" srcOrd="0" destOrd="0" presId="urn:microsoft.com/office/officeart/2011/layout/HexagonRadial"/>
    <dgm:cxn modelId="{EAD41487-3D5F-424D-9FC4-4CF361364A56}" type="presParOf" srcId="{0D082607-F93C-4E6D-B0AE-85211618210D}" destId="{42A60426-6CCB-4541-972E-A88F2BB8F839}" srcOrd="4" destOrd="0" presId="urn:microsoft.com/office/officeart/2011/layout/HexagonRadial"/>
    <dgm:cxn modelId="{A3F3CDCB-4AF9-45FF-94A0-7F516D6131E0}" type="presParOf" srcId="{0D082607-F93C-4E6D-B0AE-85211618210D}" destId="{2258B8F2-91EC-4081-AA59-6BF3509FA74C}" srcOrd="5" destOrd="0" presId="urn:microsoft.com/office/officeart/2011/layout/HexagonRadial"/>
    <dgm:cxn modelId="{F7C8D283-1837-4193-9583-7D8740FEC0EC}" type="presParOf" srcId="{2258B8F2-91EC-4081-AA59-6BF3509FA74C}" destId="{02DC4248-8C7C-44E1-9AC5-4F17C130E38E}" srcOrd="0" destOrd="0" presId="urn:microsoft.com/office/officeart/2011/layout/HexagonRadial"/>
    <dgm:cxn modelId="{C96405F9-9761-4AE6-8C4A-F2D5B0887C79}" type="presParOf" srcId="{0D082607-F93C-4E6D-B0AE-85211618210D}" destId="{6B48518E-D6AE-4C2B-8B1F-8F2491EE139F}" srcOrd="6" destOrd="0" presId="urn:microsoft.com/office/officeart/2011/layout/HexagonRadial"/>
    <dgm:cxn modelId="{57F07075-801A-41E1-9BD9-E0E4344CD359}" type="presParOf" srcId="{0D082607-F93C-4E6D-B0AE-85211618210D}" destId="{AC2909C8-FC7D-489C-BEEE-96B8B9E4DAA2}" srcOrd="7" destOrd="0" presId="urn:microsoft.com/office/officeart/2011/layout/HexagonRadial"/>
    <dgm:cxn modelId="{B5BAAD5F-6B57-4D58-B814-D74C49EE113C}" type="presParOf" srcId="{AC2909C8-FC7D-489C-BEEE-96B8B9E4DAA2}" destId="{CB26755D-583F-4558-878D-16DC8394E323}" srcOrd="0" destOrd="0" presId="urn:microsoft.com/office/officeart/2011/layout/HexagonRadial"/>
    <dgm:cxn modelId="{4624611B-84D6-4329-B9E1-A9F691732D84}" type="presParOf" srcId="{0D082607-F93C-4E6D-B0AE-85211618210D}" destId="{4AB26E10-EB55-4731-ABB5-160AA53C7EED}" srcOrd="8" destOrd="0" presId="urn:microsoft.com/office/officeart/2011/layout/HexagonRadial"/>
    <dgm:cxn modelId="{9889170A-4B83-47CB-B851-E4A6867F21B4}" type="presParOf" srcId="{0D082607-F93C-4E6D-B0AE-85211618210D}" destId="{1B46DEE8-DA9B-40DB-9BC3-C72F84023AFD}" srcOrd="9" destOrd="0" presId="urn:microsoft.com/office/officeart/2011/layout/HexagonRadial"/>
    <dgm:cxn modelId="{E7E76270-178E-48C9-90EB-55BD52242BC2}" type="presParOf" srcId="{1B46DEE8-DA9B-40DB-9BC3-C72F84023AFD}" destId="{6B6B08B7-5269-4845-8DE3-BB380BFCA3E5}" srcOrd="0" destOrd="0" presId="urn:microsoft.com/office/officeart/2011/layout/HexagonRadial"/>
    <dgm:cxn modelId="{4F03FFBD-44EB-47CF-8730-77527C167169}" type="presParOf" srcId="{0D082607-F93C-4E6D-B0AE-85211618210D}" destId="{0F17BF7F-CB3F-4F4C-A4E9-C2C19AE89F1E}" srcOrd="10" destOrd="0" presId="urn:microsoft.com/office/officeart/2011/layout/HexagonRadial"/>
    <dgm:cxn modelId="{783817FA-C4D2-4370-8F5F-E3752B796551}" type="presParOf" srcId="{0D082607-F93C-4E6D-B0AE-85211618210D}" destId="{8EB11C61-649A-441D-A415-3C59835A06AF}" srcOrd="11" destOrd="0" presId="urn:microsoft.com/office/officeart/2011/layout/HexagonRadial"/>
    <dgm:cxn modelId="{8BD9861E-15FD-4C57-8AF3-739695E538C7}" type="presParOf" srcId="{8EB11C61-649A-441D-A415-3C59835A06AF}" destId="{327DC35A-D5F1-410D-A9EF-6E6A5D1A0D4D}" srcOrd="0" destOrd="0" presId="urn:microsoft.com/office/officeart/2011/layout/HexagonRadial"/>
    <dgm:cxn modelId="{5899E509-5954-4FF9-8BF8-15068D20C5AD}" type="presParOf" srcId="{0D082607-F93C-4E6D-B0AE-85211618210D}" destId="{92CDA5DA-0EF9-4B39-96BD-602F67B41F8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AB719-63EA-4B00-BFFE-8F5F072755E5}" type="doc">
      <dgm:prSet loTypeId="urn:microsoft.com/office/officeart/2005/8/layout/hierarchy1" loCatId="hierarchy" qsTypeId="urn:microsoft.com/office/officeart/2005/8/quickstyle/simple4" qsCatId="simple" csTypeId="urn:microsoft.com/office/officeart/2005/8/colors/accent4_1" csCatId="accent4" phldr="1"/>
      <dgm:spPr/>
      <dgm:t>
        <a:bodyPr/>
        <a:lstStyle/>
        <a:p>
          <a:endParaRPr lang="en-US"/>
        </a:p>
      </dgm:t>
    </dgm:pt>
    <dgm:pt modelId="{9AE697AF-94AA-4E16-8DEB-7323DA037A96}">
      <dgm:prSet phldrT="[Text]"/>
      <dgm:spPr/>
      <dgm:t>
        <a:bodyPr/>
        <a:lstStyle/>
        <a:p>
          <a:r>
            <a:rPr lang="en-US"/>
            <a:t>Governor and SLT</a:t>
          </a:r>
        </a:p>
      </dgm:t>
    </dgm:pt>
    <dgm:pt modelId="{8D465414-18E5-42BB-9B6D-1F1E05C61D3D}" type="parTrans" cxnId="{656225A9-292C-4AEA-965B-E7B303D58FB9}">
      <dgm:prSet/>
      <dgm:spPr/>
      <dgm:t>
        <a:bodyPr/>
        <a:lstStyle/>
        <a:p>
          <a:endParaRPr lang="en-US"/>
        </a:p>
      </dgm:t>
    </dgm:pt>
    <dgm:pt modelId="{803F8B1C-F8AA-4275-ACFD-F924D7A08B3B}" type="sibTrans" cxnId="{656225A9-292C-4AEA-965B-E7B303D58FB9}">
      <dgm:prSet/>
      <dgm:spPr/>
      <dgm:t>
        <a:bodyPr/>
        <a:lstStyle/>
        <a:p>
          <a:endParaRPr lang="en-US"/>
        </a:p>
      </dgm:t>
    </dgm:pt>
    <dgm:pt modelId="{71714C9B-D5DC-4D03-BD71-8440D9001F48}">
      <dgm:prSet phldrT="[Text]"/>
      <dgm:spPr/>
      <dgm:t>
        <a:bodyPr/>
        <a:lstStyle/>
        <a:p>
          <a:r>
            <a:rPr lang="en-US"/>
            <a:t>Pastoral Manager</a:t>
          </a:r>
        </a:p>
      </dgm:t>
    </dgm:pt>
    <dgm:pt modelId="{FB5DE194-1796-40BE-8856-740ED9E1348D}" type="parTrans" cxnId="{E355038F-A4D3-4268-AE44-57D60BB4F78B}">
      <dgm:prSet/>
      <dgm:spPr/>
      <dgm:t>
        <a:bodyPr/>
        <a:lstStyle/>
        <a:p>
          <a:endParaRPr lang="en-US"/>
        </a:p>
      </dgm:t>
    </dgm:pt>
    <dgm:pt modelId="{7AD67CB1-D889-4FC4-9DD0-2ABF9D5F2ACB}" type="sibTrans" cxnId="{E355038F-A4D3-4268-AE44-57D60BB4F78B}">
      <dgm:prSet/>
      <dgm:spPr/>
      <dgm:t>
        <a:bodyPr/>
        <a:lstStyle/>
        <a:p>
          <a:endParaRPr lang="en-US"/>
        </a:p>
      </dgm:t>
    </dgm:pt>
    <dgm:pt modelId="{352DF662-8AB1-49D2-A952-B91191409436}">
      <dgm:prSet phldrT="[Text]"/>
      <dgm:spPr/>
      <dgm:t>
        <a:bodyPr/>
        <a:lstStyle/>
        <a:p>
          <a:r>
            <a:rPr lang="en-US"/>
            <a:t>Head of Year</a:t>
          </a:r>
        </a:p>
      </dgm:t>
    </dgm:pt>
    <dgm:pt modelId="{04E46FD8-B935-41E5-8B3A-11724A88609D}" type="parTrans" cxnId="{ED28F7B9-F791-4ECC-A577-167AFF7B2286}">
      <dgm:prSet/>
      <dgm:spPr/>
      <dgm:t>
        <a:bodyPr/>
        <a:lstStyle/>
        <a:p>
          <a:endParaRPr lang="en-US"/>
        </a:p>
      </dgm:t>
    </dgm:pt>
    <dgm:pt modelId="{60D19E61-9BCD-4768-AC9C-91668D7E151E}" type="sibTrans" cxnId="{ED28F7B9-F791-4ECC-A577-167AFF7B2286}">
      <dgm:prSet/>
      <dgm:spPr/>
      <dgm:t>
        <a:bodyPr/>
        <a:lstStyle/>
        <a:p>
          <a:endParaRPr lang="en-US"/>
        </a:p>
      </dgm:t>
    </dgm:pt>
    <dgm:pt modelId="{C98A0907-132A-453B-A017-A6CB432A9B84}">
      <dgm:prSet phldrT="[Text]"/>
      <dgm:spPr/>
      <dgm:t>
        <a:bodyPr/>
        <a:lstStyle/>
        <a:p>
          <a:r>
            <a:rPr lang="en-US"/>
            <a:t>Deputy HOY</a:t>
          </a:r>
        </a:p>
      </dgm:t>
    </dgm:pt>
    <dgm:pt modelId="{A0D3404F-87B9-4154-807A-3365C53CF797}" type="parTrans" cxnId="{082A3CB0-976B-422C-980B-FC5215A59445}">
      <dgm:prSet/>
      <dgm:spPr/>
      <dgm:t>
        <a:bodyPr/>
        <a:lstStyle/>
        <a:p>
          <a:endParaRPr lang="en-US"/>
        </a:p>
      </dgm:t>
    </dgm:pt>
    <dgm:pt modelId="{A2229CF0-544A-4C86-A5A1-50A6F86B89B9}" type="sibTrans" cxnId="{082A3CB0-976B-422C-980B-FC5215A59445}">
      <dgm:prSet/>
      <dgm:spPr/>
      <dgm:t>
        <a:bodyPr/>
        <a:lstStyle/>
        <a:p>
          <a:endParaRPr lang="en-US"/>
        </a:p>
      </dgm:t>
    </dgm:pt>
    <dgm:pt modelId="{D1BF284B-DA5C-4905-9585-A181ADABE97F}">
      <dgm:prSet phldrT="[Text]"/>
      <dgm:spPr/>
      <dgm:t>
        <a:bodyPr/>
        <a:lstStyle/>
        <a:p>
          <a:r>
            <a:rPr lang="en-US"/>
            <a:t>Form Tutor</a:t>
          </a:r>
        </a:p>
      </dgm:t>
    </dgm:pt>
    <dgm:pt modelId="{824D6365-C3D4-4472-B48C-BC1704928DC8}" type="parTrans" cxnId="{7961BC72-A032-4F10-AAFA-859433EB49E5}">
      <dgm:prSet/>
      <dgm:spPr/>
      <dgm:t>
        <a:bodyPr/>
        <a:lstStyle/>
        <a:p>
          <a:endParaRPr lang="en-US"/>
        </a:p>
      </dgm:t>
    </dgm:pt>
    <dgm:pt modelId="{BA45BACE-77A5-4343-96E5-23E7446C948B}" type="sibTrans" cxnId="{7961BC72-A032-4F10-AAFA-859433EB49E5}">
      <dgm:prSet/>
      <dgm:spPr/>
      <dgm:t>
        <a:bodyPr/>
        <a:lstStyle/>
        <a:p>
          <a:endParaRPr lang="en-US"/>
        </a:p>
      </dgm:t>
    </dgm:pt>
    <dgm:pt modelId="{148B8904-8F8F-48AD-B289-0BEEA260D7E8}">
      <dgm:prSet phldrT="[Text]"/>
      <dgm:spPr/>
      <dgm:t>
        <a:bodyPr/>
        <a:lstStyle/>
        <a:p>
          <a:r>
            <a:rPr lang="en-US"/>
            <a:t>Attendance Officer</a:t>
          </a:r>
        </a:p>
      </dgm:t>
    </dgm:pt>
    <dgm:pt modelId="{76754364-BCEE-4495-B84A-2035554AEB11}" type="parTrans" cxnId="{97ACACA8-4BA4-44E0-A0E6-27016D10646A}">
      <dgm:prSet/>
      <dgm:spPr/>
      <dgm:t>
        <a:bodyPr/>
        <a:lstStyle/>
        <a:p>
          <a:endParaRPr lang="en-US"/>
        </a:p>
      </dgm:t>
    </dgm:pt>
    <dgm:pt modelId="{B1EB087C-5E25-4E0B-92FE-116DC6F739E8}" type="sibTrans" cxnId="{97ACACA8-4BA4-44E0-A0E6-27016D10646A}">
      <dgm:prSet/>
      <dgm:spPr/>
      <dgm:t>
        <a:bodyPr/>
        <a:lstStyle/>
        <a:p>
          <a:endParaRPr lang="en-US"/>
        </a:p>
      </dgm:t>
    </dgm:pt>
    <dgm:pt modelId="{D68E7F8B-19E9-44C1-A07D-872C852A59FE}">
      <dgm:prSet phldrT="[Text]"/>
      <dgm:spPr/>
      <dgm:t>
        <a:bodyPr/>
        <a:lstStyle/>
        <a:p>
          <a:r>
            <a:rPr lang="en-US"/>
            <a:t>Attendance Welfare Officer</a:t>
          </a:r>
        </a:p>
      </dgm:t>
    </dgm:pt>
    <dgm:pt modelId="{2228616B-32AC-434B-8D6C-1D71A7E2EA33}" type="parTrans" cxnId="{2A259C9D-EC2F-44CE-A534-CF7DAB60AD7B}">
      <dgm:prSet/>
      <dgm:spPr/>
      <dgm:t>
        <a:bodyPr/>
        <a:lstStyle/>
        <a:p>
          <a:endParaRPr lang="en-US"/>
        </a:p>
      </dgm:t>
    </dgm:pt>
    <dgm:pt modelId="{4EDCB224-BC1B-413F-87B2-AD7E3E58B525}" type="sibTrans" cxnId="{2A259C9D-EC2F-44CE-A534-CF7DAB60AD7B}">
      <dgm:prSet/>
      <dgm:spPr/>
      <dgm:t>
        <a:bodyPr/>
        <a:lstStyle/>
        <a:p>
          <a:endParaRPr lang="en-US"/>
        </a:p>
      </dgm:t>
    </dgm:pt>
    <dgm:pt modelId="{07668192-B82C-47B1-ADA4-01A1B810A5A0}">
      <dgm:prSet phldrT="[Text]"/>
      <dgm:spPr/>
      <dgm:t>
        <a:bodyPr/>
        <a:lstStyle/>
        <a:p>
          <a:r>
            <a:rPr lang="en-US"/>
            <a:t>Classroom Teachers</a:t>
          </a:r>
        </a:p>
      </dgm:t>
    </dgm:pt>
    <dgm:pt modelId="{8547FFB1-BA9E-4595-A733-8B1E7522D30B}" type="parTrans" cxnId="{6C6F580D-A1FF-4838-8C55-CA27C8287056}">
      <dgm:prSet/>
      <dgm:spPr/>
      <dgm:t>
        <a:bodyPr/>
        <a:lstStyle/>
        <a:p>
          <a:endParaRPr lang="en-US"/>
        </a:p>
      </dgm:t>
    </dgm:pt>
    <dgm:pt modelId="{28F91F6A-AF17-4EFA-BCE9-2951DCA42C6A}" type="sibTrans" cxnId="{6C6F580D-A1FF-4838-8C55-CA27C8287056}">
      <dgm:prSet/>
      <dgm:spPr/>
      <dgm:t>
        <a:bodyPr/>
        <a:lstStyle/>
        <a:p>
          <a:endParaRPr lang="en-US"/>
        </a:p>
      </dgm:t>
    </dgm:pt>
    <dgm:pt modelId="{5119F7C3-2AED-4CF3-8881-13951E25EA98}">
      <dgm:prSet phldrT="[Text]"/>
      <dgm:spPr/>
      <dgm:t>
        <a:bodyPr/>
        <a:lstStyle/>
        <a:p>
          <a:r>
            <a:rPr lang="en-US"/>
            <a:t>Inclusion Faculty</a:t>
          </a:r>
        </a:p>
      </dgm:t>
    </dgm:pt>
    <dgm:pt modelId="{ABB893CF-DEA8-4997-BA49-10F78AE5D3F8}" type="parTrans" cxnId="{57D6FB76-9C46-4AC9-A7CD-8015C6E07108}">
      <dgm:prSet/>
      <dgm:spPr/>
      <dgm:t>
        <a:bodyPr/>
        <a:lstStyle/>
        <a:p>
          <a:endParaRPr lang="en-US"/>
        </a:p>
      </dgm:t>
    </dgm:pt>
    <dgm:pt modelId="{A077C02C-FBFA-4F55-B33A-5BB3D2819124}" type="sibTrans" cxnId="{57D6FB76-9C46-4AC9-A7CD-8015C6E07108}">
      <dgm:prSet/>
      <dgm:spPr/>
      <dgm:t>
        <a:bodyPr/>
        <a:lstStyle/>
        <a:p>
          <a:endParaRPr lang="en-US"/>
        </a:p>
      </dgm:t>
    </dgm:pt>
    <dgm:pt modelId="{20E44BA3-69B9-47FC-BC88-8CF041C650D1}">
      <dgm:prSet phldrT="[Text]"/>
      <dgm:spPr/>
      <dgm:t>
        <a:bodyPr/>
        <a:lstStyle/>
        <a:p>
          <a:r>
            <a:rPr lang="en-US"/>
            <a:t>Communications</a:t>
          </a:r>
        </a:p>
      </dgm:t>
    </dgm:pt>
    <dgm:pt modelId="{222D3976-A749-4B92-A1C7-7758ADF8C6B4}" type="parTrans" cxnId="{D7FA22D5-D410-4B9A-B25B-4B5B1732B5D1}">
      <dgm:prSet/>
      <dgm:spPr/>
      <dgm:t>
        <a:bodyPr/>
        <a:lstStyle/>
        <a:p>
          <a:endParaRPr lang="en-US"/>
        </a:p>
      </dgm:t>
    </dgm:pt>
    <dgm:pt modelId="{BBB9A502-056C-4D45-8A6A-C0A3ABA0F096}" type="sibTrans" cxnId="{D7FA22D5-D410-4B9A-B25B-4B5B1732B5D1}">
      <dgm:prSet/>
      <dgm:spPr/>
      <dgm:t>
        <a:bodyPr/>
        <a:lstStyle/>
        <a:p>
          <a:endParaRPr lang="en-US"/>
        </a:p>
      </dgm:t>
    </dgm:pt>
    <dgm:pt modelId="{99A22492-BE53-43A1-92D0-B2BD85D1572A}" type="pres">
      <dgm:prSet presAssocID="{9A2AB719-63EA-4B00-BFFE-8F5F072755E5}" presName="hierChild1" presStyleCnt="0">
        <dgm:presLayoutVars>
          <dgm:chPref val="1"/>
          <dgm:dir/>
          <dgm:animOne val="branch"/>
          <dgm:animLvl val="lvl"/>
          <dgm:resizeHandles/>
        </dgm:presLayoutVars>
      </dgm:prSet>
      <dgm:spPr/>
    </dgm:pt>
    <dgm:pt modelId="{4CD865C4-5F7A-4D0C-9406-2B25524FE3A6}" type="pres">
      <dgm:prSet presAssocID="{9AE697AF-94AA-4E16-8DEB-7323DA037A96}" presName="hierRoot1" presStyleCnt="0"/>
      <dgm:spPr/>
    </dgm:pt>
    <dgm:pt modelId="{AD90ABF1-5EA6-4F2A-B7AC-9C6872FF477F}" type="pres">
      <dgm:prSet presAssocID="{9AE697AF-94AA-4E16-8DEB-7323DA037A96}" presName="composite" presStyleCnt="0"/>
      <dgm:spPr/>
    </dgm:pt>
    <dgm:pt modelId="{F2277724-ACD9-4358-B8CA-2326454E414F}" type="pres">
      <dgm:prSet presAssocID="{9AE697AF-94AA-4E16-8DEB-7323DA037A96}" presName="background" presStyleLbl="node0" presStyleIdx="0" presStyleCnt="1"/>
      <dgm:spPr/>
    </dgm:pt>
    <dgm:pt modelId="{A9FCFCB4-F856-4571-BEF1-42C68FF03E91}" type="pres">
      <dgm:prSet presAssocID="{9AE697AF-94AA-4E16-8DEB-7323DA037A96}" presName="text" presStyleLbl="fgAcc0" presStyleIdx="0" presStyleCnt="1">
        <dgm:presLayoutVars>
          <dgm:chPref val="3"/>
        </dgm:presLayoutVars>
      </dgm:prSet>
      <dgm:spPr/>
    </dgm:pt>
    <dgm:pt modelId="{401D1188-8A68-457C-8FFF-FBB3B797CBE9}" type="pres">
      <dgm:prSet presAssocID="{9AE697AF-94AA-4E16-8DEB-7323DA037A96}" presName="hierChild2" presStyleCnt="0"/>
      <dgm:spPr/>
    </dgm:pt>
    <dgm:pt modelId="{6FEE45A1-9945-4083-815A-1C627BF9FAED}" type="pres">
      <dgm:prSet presAssocID="{04E46FD8-B935-41E5-8B3A-11724A88609D}" presName="Name10" presStyleLbl="parChTrans1D2" presStyleIdx="0" presStyleCnt="4"/>
      <dgm:spPr/>
    </dgm:pt>
    <dgm:pt modelId="{D422737A-62D0-40B6-9A76-1707E05351E4}" type="pres">
      <dgm:prSet presAssocID="{352DF662-8AB1-49D2-A952-B91191409436}" presName="hierRoot2" presStyleCnt="0"/>
      <dgm:spPr/>
    </dgm:pt>
    <dgm:pt modelId="{1CFE4E5A-0576-4BE7-A1F5-2397CFBB3055}" type="pres">
      <dgm:prSet presAssocID="{352DF662-8AB1-49D2-A952-B91191409436}" presName="composite2" presStyleCnt="0"/>
      <dgm:spPr/>
    </dgm:pt>
    <dgm:pt modelId="{7BEC8725-06DD-4011-9770-79F03A1094C2}" type="pres">
      <dgm:prSet presAssocID="{352DF662-8AB1-49D2-A952-B91191409436}" presName="background2" presStyleLbl="node2" presStyleIdx="0" presStyleCnt="4"/>
      <dgm:spPr/>
    </dgm:pt>
    <dgm:pt modelId="{E03ADCC6-021D-4564-BCA7-29CFE76633A0}" type="pres">
      <dgm:prSet presAssocID="{352DF662-8AB1-49D2-A952-B91191409436}" presName="text2" presStyleLbl="fgAcc2" presStyleIdx="0" presStyleCnt="4">
        <dgm:presLayoutVars>
          <dgm:chPref val="3"/>
        </dgm:presLayoutVars>
      </dgm:prSet>
      <dgm:spPr/>
    </dgm:pt>
    <dgm:pt modelId="{F2FF7A1C-599D-4F2B-BD0D-BC3EA11607BA}" type="pres">
      <dgm:prSet presAssocID="{352DF662-8AB1-49D2-A952-B91191409436}" presName="hierChild3" presStyleCnt="0"/>
      <dgm:spPr/>
    </dgm:pt>
    <dgm:pt modelId="{B0B5FB2E-6EEA-490E-8F64-B0A5AC468E1D}" type="pres">
      <dgm:prSet presAssocID="{A0D3404F-87B9-4154-807A-3365C53CF797}" presName="Name17" presStyleLbl="parChTrans1D3" presStyleIdx="0" presStyleCnt="5"/>
      <dgm:spPr/>
    </dgm:pt>
    <dgm:pt modelId="{C92D5768-57A9-4411-9823-1BE72BE686A7}" type="pres">
      <dgm:prSet presAssocID="{C98A0907-132A-453B-A017-A6CB432A9B84}" presName="hierRoot3" presStyleCnt="0"/>
      <dgm:spPr/>
    </dgm:pt>
    <dgm:pt modelId="{AEB07924-E77C-4772-B406-E83A07F83126}" type="pres">
      <dgm:prSet presAssocID="{C98A0907-132A-453B-A017-A6CB432A9B84}" presName="composite3" presStyleCnt="0"/>
      <dgm:spPr/>
    </dgm:pt>
    <dgm:pt modelId="{080CE489-CF40-46EE-A36C-2FBC27EC2B3E}" type="pres">
      <dgm:prSet presAssocID="{C98A0907-132A-453B-A017-A6CB432A9B84}" presName="background3" presStyleLbl="node3" presStyleIdx="0" presStyleCnt="5"/>
      <dgm:spPr/>
    </dgm:pt>
    <dgm:pt modelId="{58BD0302-CE3D-428C-A9E3-1BC8A309988F}" type="pres">
      <dgm:prSet presAssocID="{C98A0907-132A-453B-A017-A6CB432A9B84}" presName="text3" presStyleLbl="fgAcc3" presStyleIdx="0" presStyleCnt="5">
        <dgm:presLayoutVars>
          <dgm:chPref val="3"/>
        </dgm:presLayoutVars>
      </dgm:prSet>
      <dgm:spPr/>
    </dgm:pt>
    <dgm:pt modelId="{23CF2C64-7443-4A33-B623-C6EBF5B7B145}" type="pres">
      <dgm:prSet presAssocID="{C98A0907-132A-453B-A017-A6CB432A9B84}" presName="hierChild4" presStyleCnt="0"/>
      <dgm:spPr/>
    </dgm:pt>
    <dgm:pt modelId="{E4317E73-7D19-4D7D-BC8F-91DD4733A151}" type="pres">
      <dgm:prSet presAssocID="{824D6365-C3D4-4472-B48C-BC1704928DC8}" presName="Name17" presStyleLbl="parChTrans1D3" presStyleIdx="1" presStyleCnt="5"/>
      <dgm:spPr/>
    </dgm:pt>
    <dgm:pt modelId="{DEC8EA65-0F98-4232-A840-BB78907F5FF9}" type="pres">
      <dgm:prSet presAssocID="{D1BF284B-DA5C-4905-9585-A181ADABE97F}" presName="hierRoot3" presStyleCnt="0"/>
      <dgm:spPr/>
    </dgm:pt>
    <dgm:pt modelId="{07B420B0-A656-40D6-88ED-9307C3B862C4}" type="pres">
      <dgm:prSet presAssocID="{D1BF284B-DA5C-4905-9585-A181ADABE97F}" presName="composite3" presStyleCnt="0"/>
      <dgm:spPr/>
    </dgm:pt>
    <dgm:pt modelId="{4923218D-36F4-4283-BD22-47E795A9C660}" type="pres">
      <dgm:prSet presAssocID="{D1BF284B-DA5C-4905-9585-A181ADABE97F}" presName="background3" presStyleLbl="node3" presStyleIdx="1" presStyleCnt="5"/>
      <dgm:spPr/>
    </dgm:pt>
    <dgm:pt modelId="{DB5920C1-C651-4263-BEB2-FB1B540F9AF2}" type="pres">
      <dgm:prSet presAssocID="{D1BF284B-DA5C-4905-9585-A181ADABE97F}" presName="text3" presStyleLbl="fgAcc3" presStyleIdx="1" presStyleCnt="5">
        <dgm:presLayoutVars>
          <dgm:chPref val="3"/>
        </dgm:presLayoutVars>
      </dgm:prSet>
      <dgm:spPr/>
    </dgm:pt>
    <dgm:pt modelId="{55566730-916D-43BF-96F2-F4275245FFB7}" type="pres">
      <dgm:prSet presAssocID="{D1BF284B-DA5C-4905-9585-A181ADABE97F}" presName="hierChild4" presStyleCnt="0"/>
      <dgm:spPr/>
    </dgm:pt>
    <dgm:pt modelId="{EAB90354-C987-43DB-9661-286E2B93FA8A}" type="pres">
      <dgm:prSet presAssocID="{8547FFB1-BA9E-4595-A733-8B1E7522D30B}" presName="Name10" presStyleLbl="parChTrans1D2" presStyleIdx="1" presStyleCnt="4"/>
      <dgm:spPr/>
    </dgm:pt>
    <dgm:pt modelId="{CAA7BD62-D4FE-4661-B0C1-882E4BABF7F5}" type="pres">
      <dgm:prSet presAssocID="{07668192-B82C-47B1-ADA4-01A1B810A5A0}" presName="hierRoot2" presStyleCnt="0"/>
      <dgm:spPr/>
    </dgm:pt>
    <dgm:pt modelId="{8BB77268-BC7B-4434-A6F0-0255F1DD1CB3}" type="pres">
      <dgm:prSet presAssocID="{07668192-B82C-47B1-ADA4-01A1B810A5A0}" presName="composite2" presStyleCnt="0"/>
      <dgm:spPr/>
    </dgm:pt>
    <dgm:pt modelId="{3CCD16D8-55E5-498C-8896-F54ACB7BDF8B}" type="pres">
      <dgm:prSet presAssocID="{07668192-B82C-47B1-ADA4-01A1B810A5A0}" presName="background2" presStyleLbl="node2" presStyleIdx="1" presStyleCnt="4"/>
      <dgm:spPr/>
    </dgm:pt>
    <dgm:pt modelId="{79A11392-66C5-4E3F-9F35-786451770CAE}" type="pres">
      <dgm:prSet presAssocID="{07668192-B82C-47B1-ADA4-01A1B810A5A0}" presName="text2" presStyleLbl="fgAcc2" presStyleIdx="1" presStyleCnt="4">
        <dgm:presLayoutVars>
          <dgm:chPref val="3"/>
        </dgm:presLayoutVars>
      </dgm:prSet>
      <dgm:spPr/>
    </dgm:pt>
    <dgm:pt modelId="{28AED28E-03A8-4C81-92A7-C00631DB7967}" type="pres">
      <dgm:prSet presAssocID="{07668192-B82C-47B1-ADA4-01A1B810A5A0}" presName="hierChild3" presStyleCnt="0"/>
      <dgm:spPr/>
    </dgm:pt>
    <dgm:pt modelId="{5DA82ACD-DD7E-4A1B-AD00-EF5A97872B7F}" type="pres">
      <dgm:prSet presAssocID="{ABB893CF-DEA8-4997-BA49-10F78AE5D3F8}" presName="Name10" presStyleLbl="parChTrans1D2" presStyleIdx="2" presStyleCnt="4"/>
      <dgm:spPr/>
    </dgm:pt>
    <dgm:pt modelId="{F55B1CEC-340B-4844-84D6-A238E34B093F}" type="pres">
      <dgm:prSet presAssocID="{5119F7C3-2AED-4CF3-8881-13951E25EA98}" presName="hierRoot2" presStyleCnt="0"/>
      <dgm:spPr/>
    </dgm:pt>
    <dgm:pt modelId="{C2FBA270-AFF7-48E5-A809-03E95351CF1F}" type="pres">
      <dgm:prSet presAssocID="{5119F7C3-2AED-4CF3-8881-13951E25EA98}" presName="composite2" presStyleCnt="0"/>
      <dgm:spPr/>
    </dgm:pt>
    <dgm:pt modelId="{4C716A04-0E14-4A0B-826B-D1910346B258}" type="pres">
      <dgm:prSet presAssocID="{5119F7C3-2AED-4CF3-8881-13951E25EA98}" presName="background2" presStyleLbl="node2" presStyleIdx="2" presStyleCnt="4"/>
      <dgm:spPr/>
    </dgm:pt>
    <dgm:pt modelId="{0C05C0CB-4D51-4282-85E4-F09F9DDFB452}" type="pres">
      <dgm:prSet presAssocID="{5119F7C3-2AED-4CF3-8881-13951E25EA98}" presName="text2" presStyleLbl="fgAcc2" presStyleIdx="2" presStyleCnt="4">
        <dgm:presLayoutVars>
          <dgm:chPref val="3"/>
        </dgm:presLayoutVars>
      </dgm:prSet>
      <dgm:spPr/>
    </dgm:pt>
    <dgm:pt modelId="{C798661A-4D05-482E-B7A4-D96737AB24D8}" type="pres">
      <dgm:prSet presAssocID="{5119F7C3-2AED-4CF3-8881-13951E25EA98}" presName="hierChild3" presStyleCnt="0"/>
      <dgm:spPr/>
    </dgm:pt>
    <dgm:pt modelId="{D98B4457-444E-4D07-8A5E-73C3A635D11F}" type="pres">
      <dgm:prSet presAssocID="{FB5DE194-1796-40BE-8856-740ED9E1348D}" presName="Name10" presStyleLbl="parChTrans1D2" presStyleIdx="3" presStyleCnt="4"/>
      <dgm:spPr/>
    </dgm:pt>
    <dgm:pt modelId="{A327E519-7E41-47EA-9CBE-92FE8EADFB2C}" type="pres">
      <dgm:prSet presAssocID="{71714C9B-D5DC-4D03-BD71-8440D9001F48}" presName="hierRoot2" presStyleCnt="0"/>
      <dgm:spPr/>
    </dgm:pt>
    <dgm:pt modelId="{53A070F1-274C-4A6E-9E80-4362C0A63247}" type="pres">
      <dgm:prSet presAssocID="{71714C9B-D5DC-4D03-BD71-8440D9001F48}" presName="composite2" presStyleCnt="0"/>
      <dgm:spPr/>
    </dgm:pt>
    <dgm:pt modelId="{8078BDEF-A3C9-4722-83A1-27A6B1C46126}" type="pres">
      <dgm:prSet presAssocID="{71714C9B-D5DC-4D03-BD71-8440D9001F48}" presName="background2" presStyleLbl="node2" presStyleIdx="3" presStyleCnt="4"/>
      <dgm:spPr/>
    </dgm:pt>
    <dgm:pt modelId="{7C5B7493-A125-4C35-AD79-E6F771FE9AC5}" type="pres">
      <dgm:prSet presAssocID="{71714C9B-D5DC-4D03-BD71-8440D9001F48}" presName="text2" presStyleLbl="fgAcc2" presStyleIdx="3" presStyleCnt="4">
        <dgm:presLayoutVars>
          <dgm:chPref val="3"/>
        </dgm:presLayoutVars>
      </dgm:prSet>
      <dgm:spPr/>
    </dgm:pt>
    <dgm:pt modelId="{7C3F6322-DFEA-439E-B5D2-C73440D13DE9}" type="pres">
      <dgm:prSet presAssocID="{71714C9B-D5DC-4D03-BD71-8440D9001F48}" presName="hierChild3" presStyleCnt="0"/>
      <dgm:spPr/>
    </dgm:pt>
    <dgm:pt modelId="{FC019498-1EF3-448B-AE3F-BDCD44FE1C3D}" type="pres">
      <dgm:prSet presAssocID="{222D3976-A749-4B92-A1C7-7758ADF8C6B4}" presName="Name17" presStyleLbl="parChTrans1D3" presStyleIdx="2" presStyleCnt="5"/>
      <dgm:spPr/>
    </dgm:pt>
    <dgm:pt modelId="{88BDDB1D-8DDF-4430-A46F-BCEB0A83B21E}" type="pres">
      <dgm:prSet presAssocID="{20E44BA3-69B9-47FC-BC88-8CF041C650D1}" presName="hierRoot3" presStyleCnt="0"/>
      <dgm:spPr/>
    </dgm:pt>
    <dgm:pt modelId="{BCEE8460-09E3-4B35-B642-A225ED7A7F16}" type="pres">
      <dgm:prSet presAssocID="{20E44BA3-69B9-47FC-BC88-8CF041C650D1}" presName="composite3" presStyleCnt="0"/>
      <dgm:spPr/>
    </dgm:pt>
    <dgm:pt modelId="{B6BC501E-5385-48AA-9AAB-EC773D64FCBB}" type="pres">
      <dgm:prSet presAssocID="{20E44BA3-69B9-47FC-BC88-8CF041C650D1}" presName="background3" presStyleLbl="node3" presStyleIdx="2" presStyleCnt="5"/>
      <dgm:spPr/>
    </dgm:pt>
    <dgm:pt modelId="{0381106A-3625-47F9-82B0-7FED31C5019D}" type="pres">
      <dgm:prSet presAssocID="{20E44BA3-69B9-47FC-BC88-8CF041C650D1}" presName="text3" presStyleLbl="fgAcc3" presStyleIdx="2" presStyleCnt="5">
        <dgm:presLayoutVars>
          <dgm:chPref val="3"/>
        </dgm:presLayoutVars>
      </dgm:prSet>
      <dgm:spPr/>
    </dgm:pt>
    <dgm:pt modelId="{3816F506-3A2C-470F-BFF5-2514254D364B}" type="pres">
      <dgm:prSet presAssocID="{20E44BA3-69B9-47FC-BC88-8CF041C650D1}" presName="hierChild4" presStyleCnt="0"/>
      <dgm:spPr/>
    </dgm:pt>
    <dgm:pt modelId="{8B7AE923-C462-4EE8-88FE-D42D931FF279}" type="pres">
      <dgm:prSet presAssocID="{76754364-BCEE-4495-B84A-2035554AEB11}" presName="Name17" presStyleLbl="parChTrans1D3" presStyleIdx="3" presStyleCnt="5"/>
      <dgm:spPr/>
    </dgm:pt>
    <dgm:pt modelId="{5F7AC349-4917-40C2-86E1-7E985F6D8B91}" type="pres">
      <dgm:prSet presAssocID="{148B8904-8F8F-48AD-B289-0BEEA260D7E8}" presName="hierRoot3" presStyleCnt="0"/>
      <dgm:spPr/>
    </dgm:pt>
    <dgm:pt modelId="{ADAB062B-FDE1-40AD-96A9-80E669FCB7B6}" type="pres">
      <dgm:prSet presAssocID="{148B8904-8F8F-48AD-B289-0BEEA260D7E8}" presName="composite3" presStyleCnt="0"/>
      <dgm:spPr/>
    </dgm:pt>
    <dgm:pt modelId="{3D3E1C4F-FE9E-4F3E-BC80-651A536E7E23}" type="pres">
      <dgm:prSet presAssocID="{148B8904-8F8F-48AD-B289-0BEEA260D7E8}" presName="background3" presStyleLbl="node3" presStyleIdx="3" presStyleCnt="5"/>
      <dgm:spPr/>
    </dgm:pt>
    <dgm:pt modelId="{2A92061E-B70A-46A2-8D85-6054DCF905E4}" type="pres">
      <dgm:prSet presAssocID="{148B8904-8F8F-48AD-B289-0BEEA260D7E8}" presName="text3" presStyleLbl="fgAcc3" presStyleIdx="3" presStyleCnt="5">
        <dgm:presLayoutVars>
          <dgm:chPref val="3"/>
        </dgm:presLayoutVars>
      </dgm:prSet>
      <dgm:spPr/>
    </dgm:pt>
    <dgm:pt modelId="{C47168A4-834D-4EAF-BC4E-427FA19BDF0D}" type="pres">
      <dgm:prSet presAssocID="{148B8904-8F8F-48AD-B289-0BEEA260D7E8}" presName="hierChild4" presStyleCnt="0"/>
      <dgm:spPr/>
    </dgm:pt>
    <dgm:pt modelId="{4B32CAB0-25B7-450C-B1D1-6A46D67B600D}" type="pres">
      <dgm:prSet presAssocID="{2228616B-32AC-434B-8D6C-1D71A7E2EA33}" presName="Name17" presStyleLbl="parChTrans1D3" presStyleIdx="4" presStyleCnt="5"/>
      <dgm:spPr/>
    </dgm:pt>
    <dgm:pt modelId="{3E684C07-D357-465B-BAA9-E2F61FA66467}" type="pres">
      <dgm:prSet presAssocID="{D68E7F8B-19E9-44C1-A07D-872C852A59FE}" presName="hierRoot3" presStyleCnt="0"/>
      <dgm:spPr/>
    </dgm:pt>
    <dgm:pt modelId="{BFEF4013-A110-44D5-9373-F94648308EEE}" type="pres">
      <dgm:prSet presAssocID="{D68E7F8B-19E9-44C1-A07D-872C852A59FE}" presName="composite3" presStyleCnt="0"/>
      <dgm:spPr/>
    </dgm:pt>
    <dgm:pt modelId="{DF215B8D-68B8-4E98-9DC8-3B0BE0802F6E}" type="pres">
      <dgm:prSet presAssocID="{D68E7F8B-19E9-44C1-A07D-872C852A59FE}" presName="background3" presStyleLbl="node3" presStyleIdx="4" presStyleCnt="5"/>
      <dgm:spPr/>
    </dgm:pt>
    <dgm:pt modelId="{3BC80577-5154-444B-AA8D-DC210D4C221D}" type="pres">
      <dgm:prSet presAssocID="{D68E7F8B-19E9-44C1-A07D-872C852A59FE}" presName="text3" presStyleLbl="fgAcc3" presStyleIdx="4" presStyleCnt="5">
        <dgm:presLayoutVars>
          <dgm:chPref val="3"/>
        </dgm:presLayoutVars>
      </dgm:prSet>
      <dgm:spPr/>
    </dgm:pt>
    <dgm:pt modelId="{A493819C-3B73-4A8E-B045-FD5449A7E594}" type="pres">
      <dgm:prSet presAssocID="{D68E7F8B-19E9-44C1-A07D-872C852A59FE}" presName="hierChild4" presStyleCnt="0"/>
      <dgm:spPr/>
    </dgm:pt>
  </dgm:ptLst>
  <dgm:cxnLst>
    <dgm:cxn modelId="{D5C9E504-86B2-4B68-95F8-013140D41E57}" type="presOf" srcId="{07668192-B82C-47B1-ADA4-01A1B810A5A0}" destId="{79A11392-66C5-4E3F-9F35-786451770CAE}" srcOrd="0" destOrd="0" presId="urn:microsoft.com/office/officeart/2005/8/layout/hierarchy1"/>
    <dgm:cxn modelId="{3616E607-C709-4135-993A-AA8955982FB7}" type="presOf" srcId="{2228616B-32AC-434B-8D6C-1D71A7E2EA33}" destId="{4B32CAB0-25B7-450C-B1D1-6A46D67B600D}" srcOrd="0" destOrd="0" presId="urn:microsoft.com/office/officeart/2005/8/layout/hierarchy1"/>
    <dgm:cxn modelId="{E53CD10B-6F6C-4F7A-A836-CAB5570E15AA}" type="presOf" srcId="{71714C9B-D5DC-4D03-BD71-8440D9001F48}" destId="{7C5B7493-A125-4C35-AD79-E6F771FE9AC5}" srcOrd="0" destOrd="0" presId="urn:microsoft.com/office/officeart/2005/8/layout/hierarchy1"/>
    <dgm:cxn modelId="{6C6F580D-A1FF-4838-8C55-CA27C8287056}" srcId="{9AE697AF-94AA-4E16-8DEB-7323DA037A96}" destId="{07668192-B82C-47B1-ADA4-01A1B810A5A0}" srcOrd="1" destOrd="0" parTransId="{8547FFB1-BA9E-4595-A733-8B1E7522D30B}" sibTransId="{28F91F6A-AF17-4EFA-BCE9-2951DCA42C6A}"/>
    <dgm:cxn modelId="{3FC99A16-6AE8-4607-ADB7-8431EA6CDA47}" type="presOf" srcId="{9A2AB719-63EA-4B00-BFFE-8F5F072755E5}" destId="{99A22492-BE53-43A1-92D0-B2BD85D1572A}" srcOrd="0" destOrd="0" presId="urn:microsoft.com/office/officeart/2005/8/layout/hierarchy1"/>
    <dgm:cxn modelId="{F3D66D38-7AC1-4AF0-8ABB-434FE41169E7}" type="presOf" srcId="{FB5DE194-1796-40BE-8856-740ED9E1348D}" destId="{D98B4457-444E-4D07-8A5E-73C3A635D11F}" srcOrd="0" destOrd="0" presId="urn:microsoft.com/office/officeart/2005/8/layout/hierarchy1"/>
    <dgm:cxn modelId="{0E43B448-7B93-4A4C-A74C-A80DCC222027}" type="presOf" srcId="{76754364-BCEE-4495-B84A-2035554AEB11}" destId="{8B7AE923-C462-4EE8-88FE-D42D931FF279}" srcOrd="0" destOrd="0" presId="urn:microsoft.com/office/officeart/2005/8/layout/hierarchy1"/>
    <dgm:cxn modelId="{7961BC72-A032-4F10-AAFA-859433EB49E5}" srcId="{352DF662-8AB1-49D2-A952-B91191409436}" destId="{D1BF284B-DA5C-4905-9585-A181ADABE97F}" srcOrd="1" destOrd="0" parTransId="{824D6365-C3D4-4472-B48C-BC1704928DC8}" sibTransId="{BA45BACE-77A5-4343-96E5-23E7446C948B}"/>
    <dgm:cxn modelId="{7118A874-1D40-4648-A311-BE254ECD427F}" type="presOf" srcId="{9AE697AF-94AA-4E16-8DEB-7323DA037A96}" destId="{A9FCFCB4-F856-4571-BEF1-42C68FF03E91}" srcOrd="0" destOrd="0" presId="urn:microsoft.com/office/officeart/2005/8/layout/hierarchy1"/>
    <dgm:cxn modelId="{83303575-C81F-4684-9A6E-5A574427A6E1}" type="presOf" srcId="{352DF662-8AB1-49D2-A952-B91191409436}" destId="{E03ADCC6-021D-4564-BCA7-29CFE76633A0}" srcOrd="0" destOrd="0" presId="urn:microsoft.com/office/officeart/2005/8/layout/hierarchy1"/>
    <dgm:cxn modelId="{57D6FB76-9C46-4AC9-A7CD-8015C6E07108}" srcId="{9AE697AF-94AA-4E16-8DEB-7323DA037A96}" destId="{5119F7C3-2AED-4CF3-8881-13951E25EA98}" srcOrd="2" destOrd="0" parTransId="{ABB893CF-DEA8-4997-BA49-10F78AE5D3F8}" sibTransId="{A077C02C-FBFA-4F55-B33A-5BB3D2819124}"/>
    <dgm:cxn modelId="{AE852587-E724-48BE-B829-F5B59488DEB7}" type="presOf" srcId="{A0D3404F-87B9-4154-807A-3365C53CF797}" destId="{B0B5FB2E-6EEA-490E-8F64-B0A5AC468E1D}" srcOrd="0" destOrd="0" presId="urn:microsoft.com/office/officeart/2005/8/layout/hierarchy1"/>
    <dgm:cxn modelId="{E355038F-A4D3-4268-AE44-57D60BB4F78B}" srcId="{9AE697AF-94AA-4E16-8DEB-7323DA037A96}" destId="{71714C9B-D5DC-4D03-BD71-8440D9001F48}" srcOrd="3" destOrd="0" parTransId="{FB5DE194-1796-40BE-8856-740ED9E1348D}" sibTransId="{7AD67CB1-D889-4FC4-9DD0-2ABF9D5F2ACB}"/>
    <dgm:cxn modelId="{DB6A4492-955F-4D46-916D-B89910516261}" type="presOf" srcId="{20E44BA3-69B9-47FC-BC88-8CF041C650D1}" destId="{0381106A-3625-47F9-82B0-7FED31C5019D}" srcOrd="0" destOrd="0" presId="urn:microsoft.com/office/officeart/2005/8/layout/hierarchy1"/>
    <dgm:cxn modelId="{F82FBF96-2723-4775-BC39-6493D3C21BDD}" type="presOf" srcId="{D1BF284B-DA5C-4905-9585-A181ADABE97F}" destId="{DB5920C1-C651-4263-BEB2-FB1B540F9AF2}" srcOrd="0" destOrd="0" presId="urn:microsoft.com/office/officeart/2005/8/layout/hierarchy1"/>
    <dgm:cxn modelId="{2A259C9D-EC2F-44CE-A534-CF7DAB60AD7B}" srcId="{71714C9B-D5DC-4D03-BD71-8440D9001F48}" destId="{D68E7F8B-19E9-44C1-A07D-872C852A59FE}" srcOrd="2" destOrd="0" parTransId="{2228616B-32AC-434B-8D6C-1D71A7E2EA33}" sibTransId="{4EDCB224-BC1B-413F-87B2-AD7E3E58B525}"/>
    <dgm:cxn modelId="{FAD4FBA7-C3FB-4D8E-91A1-38D0D51DCA78}" type="presOf" srcId="{222D3976-A749-4B92-A1C7-7758ADF8C6B4}" destId="{FC019498-1EF3-448B-AE3F-BDCD44FE1C3D}" srcOrd="0" destOrd="0" presId="urn:microsoft.com/office/officeart/2005/8/layout/hierarchy1"/>
    <dgm:cxn modelId="{97ACACA8-4BA4-44E0-A0E6-27016D10646A}" srcId="{71714C9B-D5DC-4D03-BD71-8440D9001F48}" destId="{148B8904-8F8F-48AD-B289-0BEEA260D7E8}" srcOrd="1" destOrd="0" parTransId="{76754364-BCEE-4495-B84A-2035554AEB11}" sibTransId="{B1EB087C-5E25-4E0B-92FE-116DC6F739E8}"/>
    <dgm:cxn modelId="{656225A9-292C-4AEA-965B-E7B303D58FB9}" srcId="{9A2AB719-63EA-4B00-BFFE-8F5F072755E5}" destId="{9AE697AF-94AA-4E16-8DEB-7323DA037A96}" srcOrd="0" destOrd="0" parTransId="{8D465414-18E5-42BB-9B6D-1F1E05C61D3D}" sibTransId="{803F8B1C-F8AA-4275-ACFD-F924D7A08B3B}"/>
    <dgm:cxn modelId="{082A3CB0-976B-422C-980B-FC5215A59445}" srcId="{352DF662-8AB1-49D2-A952-B91191409436}" destId="{C98A0907-132A-453B-A017-A6CB432A9B84}" srcOrd="0" destOrd="0" parTransId="{A0D3404F-87B9-4154-807A-3365C53CF797}" sibTransId="{A2229CF0-544A-4C86-A5A1-50A6F86B89B9}"/>
    <dgm:cxn modelId="{B143A2B0-4F4C-480C-B65C-B8F96C2F4447}" type="presOf" srcId="{D68E7F8B-19E9-44C1-A07D-872C852A59FE}" destId="{3BC80577-5154-444B-AA8D-DC210D4C221D}" srcOrd="0" destOrd="0" presId="urn:microsoft.com/office/officeart/2005/8/layout/hierarchy1"/>
    <dgm:cxn modelId="{ED28F7B9-F791-4ECC-A577-167AFF7B2286}" srcId="{9AE697AF-94AA-4E16-8DEB-7323DA037A96}" destId="{352DF662-8AB1-49D2-A952-B91191409436}" srcOrd="0" destOrd="0" parTransId="{04E46FD8-B935-41E5-8B3A-11724A88609D}" sibTransId="{60D19E61-9BCD-4768-AC9C-91668D7E151E}"/>
    <dgm:cxn modelId="{5D4475BD-5DB4-43A1-B13F-C0D927AD2132}" type="presOf" srcId="{824D6365-C3D4-4472-B48C-BC1704928DC8}" destId="{E4317E73-7D19-4D7D-BC8F-91DD4733A151}" srcOrd="0" destOrd="0" presId="urn:microsoft.com/office/officeart/2005/8/layout/hierarchy1"/>
    <dgm:cxn modelId="{C61791CA-AB05-4234-A78A-16202182EA81}" type="presOf" srcId="{5119F7C3-2AED-4CF3-8881-13951E25EA98}" destId="{0C05C0CB-4D51-4282-85E4-F09F9DDFB452}" srcOrd="0" destOrd="0" presId="urn:microsoft.com/office/officeart/2005/8/layout/hierarchy1"/>
    <dgm:cxn modelId="{D7FA22D5-D410-4B9A-B25B-4B5B1732B5D1}" srcId="{71714C9B-D5DC-4D03-BD71-8440D9001F48}" destId="{20E44BA3-69B9-47FC-BC88-8CF041C650D1}" srcOrd="0" destOrd="0" parTransId="{222D3976-A749-4B92-A1C7-7758ADF8C6B4}" sibTransId="{BBB9A502-056C-4D45-8A6A-C0A3ABA0F096}"/>
    <dgm:cxn modelId="{B3E048D6-E093-4519-B9F9-6E8A509F8B70}" type="presOf" srcId="{04E46FD8-B935-41E5-8B3A-11724A88609D}" destId="{6FEE45A1-9945-4083-815A-1C627BF9FAED}" srcOrd="0" destOrd="0" presId="urn:microsoft.com/office/officeart/2005/8/layout/hierarchy1"/>
    <dgm:cxn modelId="{5C5E6DD7-D226-4828-9459-08F303C1583B}" type="presOf" srcId="{8547FFB1-BA9E-4595-A733-8B1E7522D30B}" destId="{EAB90354-C987-43DB-9661-286E2B93FA8A}" srcOrd="0" destOrd="0" presId="urn:microsoft.com/office/officeart/2005/8/layout/hierarchy1"/>
    <dgm:cxn modelId="{9CE34FE4-1809-4199-90EA-D6773064A69F}" type="presOf" srcId="{C98A0907-132A-453B-A017-A6CB432A9B84}" destId="{58BD0302-CE3D-428C-A9E3-1BC8A309988F}" srcOrd="0" destOrd="0" presId="urn:microsoft.com/office/officeart/2005/8/layout/hierarchy1"/>
    <dgm:cxn modelId="{7CA27AE8-A89D-44F7-B30A-38BA077DE9CB}" type="presOf" srcId="{ABB893CF-DEA8-4997-BA49-10F78AE5D3F8}" destId="{5DA82ACD-DD7E-4A1B-AD00-EF5A97872B7F}" srcOrd="0" destOrd="0" presId="urn:microsoft.com/office/officeart/2005/8/layout/hierarchy1"/>
    <dgm:cxn modelId="{F7D621EC-1A02-4704-A186-13BB1C0327F3}" type="presOf" srcId="{148B8904-8F8F-48AD-B289-0BEEA260D7E8}" destId="{2A92061E-B70A-46A2-8D85-6054DCF905E4}" srcOrd="0" destOrd="0" presId="urn:microsoft.com/office/officeart/2005/8/layout/hierarchy1"/>
    <dgm:cxn modelId="{6AC4F57B-6249-483A-B17B-8ED6BF7A8AC9}" type="presParOf" srcId="{99A22492-BE53-43A1-92D0-B2BD85D1572A}" destId="{4CD865C4-5F7A-4D0C-9406-2B25524FE3A6}" srcOrd="0" destOrd="0" presId="urn:microsoft.com/office/officeart/2005/8/layout/hierarchy1"/>
    <dgm:cxn modelId="{F63FDC7C-3BAE-4098-BFC1-F73AAB2717E2}" type="presParOf" srcId="{4CD865C4-5F7A-4D0C-9406-2B25524FE3A6}" destId="{AD90ABF1-5EA6-4F2A-B7AC-9C6872FF477F}" srcOrd="0" destOrd="0" presId="urn:microsoft.com/office/officeart/2005/8/layout/hierarchy1"/>
    <dgm:cxn modelId="{B1790CDD-5CFA-407A-BE27-8D6B2D789D99}" type="presParOf" srcId="{AD90ABF1-5EA6-4F2A-B7AC-9C6872FF477F}" destId="{F2277724-ACD9-4358-B8CA-2326454E414F}" srcOrd="0" destOrd="0" presId="urn:microsoft.com/office/officeart/2005/8/layout/hierarchy1"/>
    <dgm:cxn modelId="{DC69ECBC-4062-433D-AD1A-A75A2A678C5D}" type="presParOf" srcId="{AD90ABF1-5EA6-4F2A-B7AC-9C6872FF477F}" destId="{A9FCFCB4-F856-4571-BEF1-42C68FF03E91}" srcOrd="1" destOrd="0" presId="urn:microsoft.com/office/officeart/2005/8/layout/hierarchy1"/>
    <dgm:cxn modelId="{E3C39156-65E5-4A82-B7CF-9F25B018683A}" type="presParOf" srcId="{4CD865C4-5F7A-4D0C-9406-2B25524FE3A6}" destId="{401D1188-8A68-457C-8FFF-FBB3B797CBE9}" srcOrd="1" destOrd="0" presId="urn:microsoft.com/office/officeart/2005/8/layout/hierarchy1"/>
    <dgm:cxn modelId="{4614F63F-9709-499B-9A4F-717A154DF7CA}" type="presParOf" srcId="{401D1188-8A68-457C-8FFF-FBB3B797CBE9}" destId="{6FEE45A1-9945-4083-815A-1C627BF9FAED}" srcOrd="0" destOrd="0" presId="urn:microsoft.com/office/officeart/2005/8/layout/hierarchy1"/>
    <dgm:cxn modelId="{915A25CC-E8BC-4C1B-AEB1-8AD62AB879CA}" type="presParOf" srcId="{401D1188-8A68-457C-8FFF-FBB3B797CBE9}" destId="{D422737A-62D0-40B6-9A76-1707E05351E4}" srcOrd="1" destOrd="0" presId="urn:microsoft.com/office/officeart/2005/8/layout/hierarchy1"/>
    <dgm:cxn modelId="{7B2D03E3-18B3-47B8-80BE-AD5A62BD7098}" type="presParOf" srcId="{D422737A-62D0-40B6-9A76-1707E05351E4}" destId="{1CFE4E5A-0576-4BE7-A1F5-2397CFBB3055}" srcOrd="0" destOrd="0" presId="urn:microsoft.com/office/officeart/2005/8/layout/hierarchy1"/>
    <dgm:cxn modelId="{3030D804-FF6D-4C73-875F-31953A77314B}" type="presParOf" srcId="{1CFE4E5A-0576-4BE7-A1F5-2397CFBB3055}" destId="{7BEC8725-06DD-4011-9770-79F03A1094C2}" srcOrd="0" destOrd="0" presId="urn:microsoft.com/office/officeart/2005/8/layout/hierarchy1"/>
    <dgm:cxn modelId="{6905B72F-B233-4897-A89B-1FAD78CDF2C7}" type="presParOf" srcId="{1CFE4E5A-0576-4BE7-A1F5-2397CFBB3055}" destId="{E03ADCC6-021D-4564-BCA7-29CFE76633A0}" srcOrd="1" destOrd="0" presId="urn:microsoft.com/office/officeart/2005/8/layout/hierarchy1"/>
    <dgm:cxn modelId="{EBCDEEC6-C7A8-443E-A3F2-8043A6950B19}" type="presParOf" srcId="{D422737A-62D0-40B6-9A76-1707E05351E4}" destId="{F2FF7A1C-599D-4F2B-BD0D-BC3EA11607BA}" srcOrd="1" destOrd="0" presId="urn:microsoft.com/office/officeart/2005/8/layout/hierarchy1"/>
    <dgm:cxn modelId="{C6B35B2C-86CE-4888-AB99-B5B58BF8E60B}" type="presParOf" srcId="{F2FF7A1C-599D-4F2B-BD0D-BC3EA11607BA}" destId="{B0B5FB2E-6EEA-490E-8F64-B0A5AC468E1D}" srcOrd="0" destOrd="0" presId="urn:microsoft.com/office/officeart/2005/8/layout/hierarchy1"/>
    <dgm:cxn modelId="{ECACDA71-DEBB-450A-AD5D-431D7D6B59E1}" type="presParOf" srcId="{F2FF7A1C-599D-4F2B-BD0D-BC3EA11607BA}" destId="{C92D5768-57A9-4411-9823-1BE72BE686A7}" srcOrd="1" destOrd="0" presId="urn:microsoft.com/office/officeart/2005/8/layout/hierarchy1"/>
    <dgm:cxn modelId="{0444CD07-685B-4BFC-BC75-127F1722BD54}" type="presParOf" srcId="{C92D5768-57A9-4411-9823-1BE72BE686A7}" destId="{AEB07924-E77C-4772-B406-E83A07F83126}" srcOrd="0" destOrd="0" presId="urn:microsoft.com/office/officeart/2005/8/layout/hierarchy1"/>
    <dgm:cxn modelId="{B9E2D775-6B5E-4299-A6D1-B5DD789041C0}" type="presParOf" srcId="{AEB07924-E77C-4772-B406-E83A07F83126}" destId="{080CE489-CF40-46EE-A36C-2FBC27EC2B3E}" srcOrd="0" destOrd="0" presId="urn:microsoft.com/office/officeart/2005/8/layout/hierarchy1"/>
    <dgm:cxn modelId="{7ED49F5A-8C66-4059-B4E4-336D91C7034F}" type="presParOf" srcId="{AEB07924-E77C-4772-B406-E83A07F83126}" destId="{58BD0302-CE3D-428C-A9E3-1BC8A309988F}" srcOrd="1" destOrd="0" presId="urn:microsoft.com/office/officeart/2005/8/layout/hierarchy1"/>
    <dgm:cxn modelId="{5226AA1C-1515-46AC-B526-5E7645F977BD}" type="presParOf" srcId="{C92D5768-57A9-4411-9823-1BE72BE686A7}" destId="{23CF2C64-7443-4A33-B623-C6EBF5B7B145}" srcOrd="1" destOrd="0" presId="urn:microsoft.com/office/officeart/2005/8/layout/hierarchy1"/>
    <dgm:cxn modelId="{28707C41-1C38-4BD2-9D86-18A9A9BC44C8}" type="presParOf" srcId="{F2FF7A1C-599D-4F2B-BD0D-BC3EA11607BA}" destId="{E4317E73-7D19-4D7D-BC8F-91DD4733A151}" srcOrd="2" destOrd="0" presId="urn:microsoft.com/office/officeart/2005/8/layout/hierarchy1"/>
    <dgm:cxn modelId="{490F7446-A46C-45B1-B8CE-C833F6A023F9}" type="presParOf" srcId="{F2FF7A1C-599D-4F2B-BD0D-BC3EA11607BA}" destId="{DEC8EA65-0F98-4232-A840-BB78907F5FF9}" srcOrd="3" destOrd="0" presId="urn:microsoft.com/office/officeart/2005/8/layout/hierarchy1"/>
    <dgm:cxn modelId="{F833CBC8-1DC5-402F-A840-DAC63AE05BDF}" type="presParOf" srcId="{DEC8EA65-0F98-4232-A840-BB78907F5FF9}" destId="{07B420B0-A656-40D6-88ED-9307C3B862C4}" srcOrd="0" destOrd="0" presId="urn:microsoft.com/office/officeart/2005/8/layout/hierarchy1"/>
    <dgm:cxn modelId="{2A6195F8-C5A6-462C-8F79-4E353FAD7DAE}" type="presParOf" srcId="{07B420B0-A656-40D6-88ED-9307C3B862C4}" destId="{4923218D-36F4-4283-BD22-47E795A9C660}" srcOrd="0" destOrd="0" presId="urn:microsoft.com/office/officeart/2005/8/layout/hierarchy1"/>
    <dgm:cxn modelId="{CC9BC466-7ACA-4B05-81C0-366E8E2F110A}" type="presParOf" srcId="{07B420B0-A656-40D6-88ED-9307C3B862C4}" destId="{DB5920C1-C651-4263-BEB2-FB1B540F9AF2}" srcOrd="1" destOrd="0" presId="urn:microsoft.com/office/officeart/2005/8/layout/hierarchy1"/>
    <dgm:cxn modelId="{BE874E7F-84FC-4FD6-B393-DF4A1B40EB36}" type="presParOf" srcId="{DEC8EA65-0F98-4232-A840-BB78907F5FF9}" destId="{55566730-916D-43BF-96F2-F4275245FFB7}" srcOrd="1" destOrd="0" presId="urn:microsoft.com/office/officeart/2005/8/layout/hierarchy1"/>
    <dgm:cxn modelId="{71507943-FD6D-467F-9E98-CEE5F0268CB0}" type="presParOf" srcId="{401D1188-8A68-457C-8FFF-FBB3B797CBE9}" destId="{EAB90354-C987-43DB-9661-286E2B93FA8A}" srcOrd="2" destOrd="0" presId="urn:microsoft.com/office/officeart/2005/8/layout/hierarchy1"/>
    <dgm:cxn modelId="{B374DBB8-DF68-4263-A00D-FB84E924C10F}" type="presParOf" srcId="{401D1188-8A68-457C-8FFF-FBB3B797CBE9}" destId="{CAA7BD62-D4FE-4661-B0C1-882E4BABF7F5}" srcOrd="3" destOrd="0" presId="urn:microsoft.com/office/officeart/2005/8/layout/hierarchy1"/>
    <dgm:cxn modelId="{57F31DF9-6542-46DE-8DE1-C88C908561CC}" type="presParOf" srcId="{CAA7BD62-D4FE-4661-B0C1-882E4BABF7F5}" destId="{8BB77268-BC7B-4434-A6F0-0255F1DD1CB3}" srcOrd="0" destOrd="0" presId="urn:microsoft.com/office/officeart/2005/8/layout/hierarchy1"/>
    <dgm:cxn modelId="{46D3F694-3621-4491-9023-902815C1DFB4}" type="presParOf" srcId="{8BB77268-BC7B-4434-A6F0-0255F1DD1CB3}" destId="{3CCD16D8-55E5-498C-8896-F54ACB7BDF8B}" srcOrd="0" destOrd="0" presId="urn:microsoft.com/office/officeart/2005/8/layout/hierarchy1"/>
    <dgm:cxn modelId="{F5348157-5384-4B2A-BF4D-B1FD5C117963}" type="presParOf" srcId="{8BB77268-BC7B-4434-A6F0-0255F1DD1CB3}" destId="{79A11392-66C5-4E3F-9F35-786451770CAE}" srcOrd="1" destOrd="0" presId="urn:microsoft.com/office/officeart/2005/8/layout/hierarchy1"/>
    <dgm:cxn modelId="{017E03C5-B6B4-4840-BBC8-6AAF439100E9}" type="presParOf" srcId="{CAA7BD62-D4FE-4661-B0C1-882E4BABF7F5}" destId="{28AED28E-03A8-4C81-92A7-C00631DB7967}" srcOrd="1" destOrd="0" presId="urn:microsoft.com/office/officeart/2005/8/layout/hierarchy1"/>
    <dgm:cxn modelId="{57DA4CA2-2361-46EB-AB8C-5011AA8DD70D}" type="presParOf" srcId="{401D1188-8A68-457C-8FFF-FBB3B797CBE9}" destId="{5DA82ACD-DD7E-4A1B-AD00-EF5A97872B7F}" srcOrd="4" destOrd="0" presId="urn:microsoft.com/office/officeart/2005/8/layout/hierarchy1"/>
    <dgm:cxn modelId="{53B3B9F9-4A33-4CDB-92A6-3ACEB1FF3CB8}" type="presParOf" srcId="{401D1188-8A68-457C-8FFF-FBB3B797CBE9}" destId="{F55B1CEC-340B-4844-84D6-A238E34B093F}" srcOrd="5" destOrd="0" presId="urn:microsoft.com/office/officeart/2005/8/layout/hierarchy1"/>
    <dgm:cxn modelId="{8BDB5D31-A605-45BC-92A5-A5719EB256DE}" type="presParOf" srcId="{F55B1CEC-340B-4844-84D6-A238E34B093F}" destId="{C2FBA270-AFF7-48E5-A809-03E95351CF1F}" srcOrd="0" destOrd="0" presId="urn:microsoft.com/office/officeart/2005/8/layout/hierarchy1"/>
    <dgm:cxn modelId="{745E1FE4-678F-4723-ABF0-7927E2200823}" type="presParOf" srcId="{C2FBA270-AFF7-48E5-A809-03E95351CF1F}" destId="{4C716A04-0E14-4A0B-826B-D1910346B258}" srcOrd="0" destOrd="0" presId="urn:microsoft.com/office/officeart/2005/8/layout/hierarchy1"/>
    <dgm:cxn modelId="{82E7FA16-7DD5-4CDF-92A3-8896C4BBE4DC}" type="presParOf" srcId="{C2FBA270-AFF7-48E5-A809-03E95351CF1F}" destId="{0C05C0CB-4D51-4282-85E4-F09F9DDFB452}" srcOrd="1" destOrd="0" presId="urn:microsoft.com/office/officeart/2005/8/layout/hierarchy1"/>
    <dgm:cxn modelId="{0B034BF1-2F63-4CFE-BBAF-34BF0C3A712A}" type="presParOf" srcId="{F55B1CEC-340B-4844-84D6-A238E34B093F}" destId="{C798661A-4D05-482E-B7A4-D96737AB24D8}" srcOrd="1" destOrd="0" presId="urn:microsoft.com/office/officeart/2005/8/layout/hierarchy1"/>
    <dgm:cxn modelId="{A5B4E63A-D579-4BFC-81DE-B88FA749241A}" type="presParOf" srcId="{401D1188-8A68-457C-8FFF-FBB3B797CBE9}" destId="{D98B4457-444E-4D07-8A5E-73C3A635D11F}" srcOrd="6" destOrd="0" presId="urn:microsoft.com/office/officeart/2005/8/layout/hierarchy1"/>
    <dgm:cxn modelId="{BC726766-5509-4CC6-9677-06D587767B49}" type="presParOf" srcId="{401D1188-8A68-457C-8FFF-FBB3B797CBE9}" destId="{A327E519-7E41-47EA-9CBE-92FE8EADFB2C}" srcOrd="7" destOrd="0" presId="urn:microsoft.com/office/officeart/2005/8/layout/hierarchy1"/>
    <dgm:cxn modelId="{D9527CBB-4369-45BD-9410-0C7E737BF4BB}" type="presParOf" srcId="{A327E519-7E41-47EA-9CBE-92FE8EADFB2C}" destId="{53A070F1-274C-4A6E-9E80-4362C0A63247}" srcOrd="0" destOrd="0" presId="urn:microsoft.com/office/officeart/2005/8/layout/hierarchy1"/>
    <dgm:cxn modelId="{60B175FF-F83C-4D34-82F5-FA6BA0979B1C}" type="presParOf" srcId="{53A070F1-274C-4A6E-9E80-4362C0A63247}" destId="{8078BDEF-A3C9-4722-83A1-27A6B1C46126}" srcOrd="0" destOrd="0" presId="urn:microsoft.com/office/officeart/2005/8/layout/hierarchy1"/>
    <dgm:cxn modelId="{F83BCF30-F57C-4AF8-BA94-F8476B19B98F}" type="presParOf" srcId="{53A070F1-274C-4A6E-9E80-4362C0A63247}" destId="{7C5B7493-A125-4C35-AD79-E6F771FE9AC5}" srcOrd="1" destOrd="0" presId="urn:microsoft.com/office/officeart/2005/8/layout/hierarchy1"/>
    <dgm:cxn modelId="{BFC22A20-21DB-45CC-914C-E6F5C815F517}" type="presParOf" srcId="{A327E519-7E41-47EA-9CBE-92FE8EADFB2C}" destId="{7C3F6322-DFEA-439E-B5D2-C73440D13DE9}" srcOrd="1" destOrd="0" presId="urn:microsoft.com/office/officeart/2005/8/layout/hierarchy1"/>
    <dgm:cxn modelId="{DDC4D69C-8546-49FA-ABD1-3D213D6AA41B}" type="presParOf" srcId="{7C3F6322-DFEA-439E-B5D2-C73440D13DE9}" destId="{FC019498-1EF3-448B-AE3F-BDCD44FE1C3D}" srcOrd="0" destOrd="0" presId="urn:microsoft.com/office/officeart/2005/8/layout/hierarchy1"/>
    <dgm:cxn modelId="{25824EB5-B296-4C4E-84A9-D3523D653C75}" type="presParOf" srcId="{7C3F6322-DFEA-439E-B5D2-C73440D13DE9}" destId="{88BDDB1D-8DDF-4430-A46F-BCEB0A83B21E}" srcOrd="1" destOrd="0" presId="urn:microsoft.com/office/officeart/2005/8/layout/hierarchy1"/>
    <dgm:cxn modelId="{9B4B8137-CDBA-4B97-97C8-3624A5DBBFEB}" type="presParOf" srcId="{88BDDB1D-8DDF-4430-A46F-BCEB0A83B21E}" destId="{BCEE8460-09E3-4B35-B642-A225ED7A7F16}" srcOrd="0" destOrd="0" presId="urn:microsoft.com/office/officeart/2005/8/layout/hierarchy1"/>
    <dgm:cxn modelId="{5B76788A-1B0A-4B7E-B457-72B3874D14DF}" type="presParOf" srcId="{BCEE8460-09E3-4B35-B642-A225ED7A7F16}" destId="{B6BC501E-5385-48AA-9AAB-EC773D64FCBB}" srcOrd="0" destOrd="0" presId="urn:microsoft.com/office/officeart/2005/8/layout/hierarchy1"/>
    <dgm:cxn modelId="{65CFA59B-00F8-49B1-81EC-50DCAE6A9AC6}" type="presParOf" srcId="{BCEE8460-09E3-4B35-B642-A225ED7A7F16}" destId="{0381106A-3625-47F9-82B0-7FED31C5019D}" srcOrd="1" destOrd="0" presId="urn:microsoft.com/office/officeart/2005/8/layout/hierarchy1"/>
    <dgm:cxn modelId="{483813F6-6D3D-4BDF-8AB7-993A92A8553B}" type="presParOf" srcId="{88BDDB1D-8DDF-4430-A46F-BCEB0A83B21E}" destId="{3816F506-3A2C-470F-BFF5-2514254D364B}" srcOrd="1" destOrd="0" presId="urn:microsoft.com/office/officeart/2005/8/layout/hierarchy1"/>
    <dgm:cxn modelId="{479B6DBA-D2BE-4003-8F4E-E1E1A06B4E89}" type="presParOf" srcId="{7C3F6322-DFEA-439E-B5D2-C73440D13DE9}" destId="{8B7AE923-C462-4EE8-88FE-D42D931FF279}" srcOrd="2" destOrd="0" presId="urn:microsoft.com/office/officeart/2005/8/layout/hierarchy1"/>
    <dgm:cxn modelId="{F39BD805-7EAE-41C1-8966-002FCB9C5E73}" type="presParOf" srcId="{7C3F6322-DFEA-439E-B5D2-C73440D13DE9}" destId="{5F7AC349-4917-40C2-86E1-7E985F6D8B91}" srcOrd="3" destOrd="0" presId="urn:microsoft.com/office/officeart/2005/8/layout/hierarchy1"/>
    <dgm:cxn modelId="{834949E9-FE60-4DDF-9F01-82E53BBAB2B9}" type="presParOf" srcId="{5F7AC349-4917-40C2-86E1-7E985F6D8B91}" destId="{ADAB062B-FDE1-40AD-96A9-80E669FCB7B6}" srcOrd="0" destOrd="0" presId="urn:microsoft.com/office/officeart/2005/8/layout/hierarchy1"/>
    <dgm:cxn modelId="{10B252CE-1ADE-4225-BABC-CD5E65883E5F}" type="presParOf" srcId="{ADAB062B-FDE1-40AD-96A9-80E669FCB7B6}" destId="{3D3E1C4F-FE9E-4F3E-BC80-651A536E7E23}" srcOrd="0" destOrd="0" presId="urn:microsoft.com/office/officeart/2005/8/layout/hierarchy1"/>
    <dgm:cxn modelId="{441C411C-5755-48CC-A6FF-7E1DF8E6BCC0}" type="presParOf" srcId="{ADAB062B-FDE1-40AD-96A9-80E669FCB7B6}" destId="{2A92061E-B70A-46A2-8D85-6054DCF905E4}" srcOrd="1" destOrd="0" presId="urn:microsoft.com/office/officeart/2005/8/layout/hierarchy1"/>
    <dgm:cxn modelId="{9ECBBA01-B8AC-4F6B-BDF6-3CCCC1369055}" type="presParOf" srcId="{5F7AC349-4917-40C2-86E1-7E985F6D8B91}" destId="{C47168A4-834D-4EAF-BC4E-427FA19BDF0D}" srcOrd="1" destOrd="0" presId="urn:microsoft.com/office/officeart/2005/8/layout/hierarchy1"/>
    <dgm:cxn modelId="{887B6C6D-085E-4BD4-904D-B57F29771AED}" type="presParOf" srcId="{7C3F6322-DFEA-439E-B5D2-C73440D13DE9}" destId="{4B32CAB0-25B7-450C-B1D1-6A46D67B600D}" srcOrd="4" destOrd="0" presId="urn:microsoft.com/office/officeart/2005/8/layout/hierarchy1"/>
    <dgm:cxn modelId="{D6E8B059-3B0F-4E51-959C-6FAC544EC5A5}" type="presParOf" srcId="{7C3F6322-DFEA-439E-B5D2-C73440D13DE9}" destId="{3E684C07-D357-465B-BAA9-E2F61FA66467}" srcOrd="5" destOrd="0" presId="urn:microsoft.com/office/officeart/2005/8/layout/hierarchy1"/>
    <dgm:cxn modelId="{D5CA1BDC-350B-4ABE-9864-2AA1FA42DC13}" type="presParOf" srcId="{3E684C07-D357-465B-BAA9-E2F61FA66467}" destId="{BFEF4013-A110-44D5-9373-F94648308EEE}" srcOrd="0" destOrd="0" presId="urn:microsoft.com/office/officeart/2005/8/layout/hierarchy1"/>
    <dgm:cxn modelId="{8C75CB26-D24C-45F4-ADBF-2A2AA23A9D55}" type="presParOf" srcId="{BFEF4013-A110-44D5-9373-F94648308EEE}" destId="{DF215B8D-68B8-4E98-9DC8-3B0BE0802F6E}" srcOrd="0" destOrd="0" presId="urn:microsoft.com/office/officeart/2005/8/layout/hierarchy1"/>
    <dgm:cxn modelId="{0BD2A2CE-38BF-4F33-A4F3-EB4711B5363D}" type="presParOf" srcId="{BFEF4013-A110-44D5-9373-F94648308EEE}" destId="{3BC80577-5154-444B-AA8D-DC210D4C221D}" srcOrd="1" destOrd="0" presId="urn:microsoft.com/office/officeart/2005/8/layout/hierarchy1"/>
    <dgm:cxn modelId="{D3D57F65-D277-40DF-A59E-B2399E849ADC}" type="presParOf" srcId="{3E684C07-D357-465B-BAA9-E2F61FA66467}" destId="{A493819C-3B73-4A8E-B045-FD5449A7E59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F63DC2-354F-4718-A844-727CC51419DB}" type="doc">
      <dgm:prSet loTypeId="urn:microsoft.com/office/officeart/2011/layout/HexagonRadial" loCatId="cycle" qsTypeId="urn:microsoft.com/office/officeart/2005/8/quickstyle/simple1" qsCatId="simple" csTypeId="urn:microsoft.com/office/officeart/2005/8/colors/accent4_5" csCatId="accent4" phldr="1"/>
      <dgm:spPr/>
      <dgm:t>
        <a:bodyPr/>
        <a:lstStyle/>
        <a:p>
          <a:endParaRPr lang="en-US"/>
        </a:p>
      </dgm:t>
    </dgm:pt>
    <dgm:pt modelId="{71527970-BED9-4C9A-94CC-82524C19858F}">
      <dgm:prSet phldrT="[Text]" custT="1"/>
      <dgm:spPr/>
      <dgm:t>
        <a:bodyPr/>
        <a:lstStyle/>
        <a:p>
          <a:r>
            <a:rPr lang="en-US" sz="2400"/>
            <a:t>A strong culture of attending school</a:t>
          </a:r>
        </a:p>
      </dgm:t>
    </dgm:pt>
    <dgm:pt modelId="{180DDB4C-48FA-4E6D-BD05-59268BC19D77}" type="parTrans" cxnId="{CB078B54-D21F-419A-9CEC-EB3678B3AB69}">
      <dgm:prSet/>
      <dgm:spPr/>
      <dgm:t>
        <a:bodyPr/>
        <a:lstStyle/>
        <a:p>
          <a:endParaRPr lang="en-US"/>
        </a:p>
      </dgm:t>
    </dgm:pt>
    <dgm:pt modelId="{C8C31A85-57B0-41A4-A689-B60A272D5E5B}" type="sibTrans" cxnId="{CB078B54-D21F-419A-9CEC-EB3678B3AB69}">
      <dgm:prSet/>
      <dgm:spPr/>
      <dgm:t>
        <a:bodyPr/>
        <a:lstStyle/>
        <a:p>
          <a:endParaRPr lang="en-US"/>
        </a:p>
      </dgm:t>
    </dgm:pt>
    <dgm:pt modelId="{0EDCCBD7-E4BE-49A9-886C-D236802DD513}">
      <dgm:prSet phldrT="[Text]" custT="1"/>
      <dgm:spPr/>
      <dgm:t>
        <a:bodyPr/>
        <a:lstStyle/>
        <a:p>
          <a:r>
            <a:rPr lang="en-US" sz="1800"/>
            <a:t>1. Value of attendance </a:t>
          </a:r>
        </a:p>
      </dgm:t>
    </dgm:pt>
    <dgm:pt modelId="{2AA4CDB8-6037-4E87-978E-710278CCF87A}" type="parTrans" cxnId="{E1B47038-DEF3-4838-AEB8-21AD3777D684}">
      <dgm:prSet/>
      <dgm:spPr/>
      <dgm:t>
        <a:bodyPr/>
        <a:lstStyle/>
        <a:p>
          <a:endParaRPr lang="en-US"/>
        </a:p>
      </dgm:t>
    </dgm:pt>
    <dgm:pt modelId="{FCD6E72B-934C-4B18-9080-AB8BB1F44B02}" type="sibTrans" cxnId="{E1B47038-DEF3-4838-AEB8-21AD3777D684}">
      <dgm:prSet/>
      <dgm:spPr/>
      <dgm:t>
        <a:bodyPr/>
        <a:lstStyle/>
        <a:p>
          <a:endParaRPr lang="en-US"/>
        </a:p>
      </dgm:t>
    </dgm:pt>
    <dgm:pt modelId="{D5A664A7-0678-45E7-8E62-7AAB6C3DC766}">
      <dgm:prSet phldrT="[Text]" custT="1"/>
      <dgm:spPr/>
      <dgm:t>
        <a:bodyPr/>
        <a:lstStyle/>
        <a:p>
          <a:r>
            <a:rPr lang="en-US" sz="1800"/>
            <a:t>2. Partnerships</a:t>
          </a:r>
        </a:p>
      </dgm:t>
    </dgm:pt>
    <dgm:pt modelId="{2A94A0E9-275C-4AB9-9C4E-805309BB1884}" type="parTrans" cxnId="{C69CC3DF-D0D6-409D-8E9D-4152C7196ABA}">
      <dgm:prSet/>
      <dgm:spPr/>
      <dgm:t>
        <a:bodyPr/>
        <a:lstStyle/>
        <a:p>
          <a:endParaRPr lang="en-US"/>
        </a:p>
      </dgm:t>
    </dgm:pt>
    <dgm:pt modelId="{B67BA5EC-D0DF-42E0-87B8-2DA8D18520BA}" type="sibTrans" cxnId="{C69CC3DF-D0D6-409D-8E9D-4152C7196ABA}">
      <dgm:prSet/>
      <dgm:spPr/>
      <dgm:t>
        <a:bodyPr/>
        <a:lstStyle/>
        <a:p>
          <a:endParaRPr lang="en-US"/>
        </a:p>
      </dgm:t>
    </dgm:pt>
    <dgm:pt modelId="{1B163F7A-ED60-45DC-ABC5-64BF78695AE7}">
      <dgm:prSet phldrT="[Text]" custT="1"/>
      <dgm:spPr/>
      <dgm:t>
        <a:bodyPr/>
        <a:lstStyle/>
        <a:p>
          <a:r>
            <a:rPr lang="en-US" sz="1800"/>
            <a:t>3. Structure</a:t>
          </a:r>
        </a:p>
      </dgm:t>
    </dgm:pt>
    <dgm:pt modelId="{77ADB2ED-B9D1-4BB2-BCB2-31669FFA2DD3}" type="parTrans" cxnId="{23F5A1F4-B230-46FA-84C1-72F75327FF20}">
      <dgm:prSet/>
      <dgm:spPr/>
      <dgm:t>
        <a:bodyPr/>
        <a:lstStyle/>
        <a:p>
          <a:endParaRPr lang="en-US"/>
        </a:p>
      </dgm:t>
    </dgm:pt>
    <dgm:pt modelId="{3D808BA6-EAA9-46E9-A6B0-4EE2D14A0AD5}" type="sibTrans" cxnId="{23F5A1F4-B230-46FA-84C1-72F75327FF20}">
      <dgm:prSet/>
      <dgm:spPr/>
      <dgm:t>
        <a:bodyPr/>
        <a:lstStyle/>
        <a:p>
          <a:endParaRPr lang="en-US"/>
        </a:p>
      </dgm:t>
    </dgm:pt>
    <dgm:pt modelId="{869E8BA9-886D-4810-A717-747609ACF863}">
      <dgm:prSet phldrT="[Text]" custT="1"/>
      <dgm:spPr/>
      <dgm:t>
        <a:bodyPr/>
        <a:lstStyle/>
        <a:p>
          <a:r>
            <a:rPr lang="en-US" sz="1800"/>
            <a:t>4. Data and Systems</a:t>
          </a:r>
        </a:p>
      </dgm:t>
    </dgm:pt>
    <dgm:pt modelId="{81D4364B-664F-4F40-9BA6-9BE58443E1E7}" type="parTrans" cxnId="{BB1BD3C4-6AF0-4120-8C1D-EEDC69340713}">
      <dgm:prSet/>
      <dgm:spPr/>
      <dgm:t>
        <a:bodyPr/>
        <a:lstStyle/>
        <a:p>
          <a:endParaRPr lang="en-US"/>
        </a:p>
      </dgm:t>
    </dgm:pt>
    <dgm:pt modelId="{807DC30C-918A-4F72-BFA2-A526CA7D6E62}" type="sibTrans" cxnId="{BB1BD3C4-6AF0-4120-8C1D-EEDC69340713}">
      <dgm:prSet/>
      <dgm:spPr/>
      <dgm:t>
        <a:bodyPr/>
        <a:lstStyle/>
        <a:p>
          <a:endParaRPr lang="en-US"/>
        </a:p>
      </dgm:t>
    </dgm:pt>
    <dgm:pt modelId="{12B2A5C2-0F8D-4643-B4B5-C89FA0701BB7}">
      <dgm:prSet phldrT="[Text]" custT="1"/>
      <dgm:spPr/>
      <dgm:t>
        <a:bodyPr/>
        <a:lstStyle/>
        <a:p>
          <a:r>
            <a:rPr lang="en-US" sz="1800"/>
            <a:t>5. Effective Interventions</a:t>
          </a:r>
        </a:p>
      </dgm:t>
    </dgm:pt>
    <dgm:pt modelId="{2A71B9FF-3650-4C21-A380-30BBFBD2EAE9}" type="parTrans" cxnId="{2D45FF4E-BF3A-4681-9DDB-2ED295EBE3C3}">
      <dgm:prSet/>
      <dgm:spPr/>
      <dgm:t>
        <a:bodyPr/>
        <a:lstStyle/>
        <a:p>
          <a:endParaRPr lang="en-US"/>
        </a:p>
      </dgm:t>
    </dgm:pt>
    <dgm:pt modelId="{1DAD145F-E029-4CB5-B415-AEB0D4975CF7}" type="sibTrans" cxnId="{2D45FF4E-BF3A-4681-9DDB-2ED295EBE3C3}">
      <dgm:prSet/>
      <dgm:spPr/>
      <dgm:t>
        <a:bodyPr/>
        <a:lstStyle/>
        <a:p>
          <a:endParaRPr lang="en-US"/>
        </a:p>
      </dgm:t>
    </dgm:pt>
    <dgm:pt modelId="{BE968662-220A-44DF-83FF-DAC229C9F0F5}">
      <dgm:prSet phldrT="[Text]" custT="1"/>
      <dgm:spPr/>
      <dgm:t>
        <a:bodyPr/>
        <a:lstStyle/>
        <a:p>
          <a:r>
            <a:rPr lang="en-US" sz="1800"/>
            <a:t>6. Quality Assurance </a:t>
          </a:r>
        </a:p>
      </dgm:t>
    </dgm:pt>
    <dgm:pt modelId="{A2B6E32D-1C2E-4121-A79B-9C28AE3A46FC}" type="parTrans" cxnId="{58F19A05-B9FF-48D3-AD7C-E9B1FCC56AD9}">
      <dgm:prSet/>
      <dgm:spPr/>
      <dgm:t>
        <a:bodyPr/>
        <a:lstStyle/>
        <a:p>
          <a:endParaRPr lang="en-US"/>
        </a:p>
      </dgm:t>
    </dgm:pt>
    <dgm:pt modelId="{45F9D3B2-5C41-4563-B0A6-CC1CCD0B1452}" type="sibTrans" cxnId="{58F19A05-B9FF-48D3-AD7C-E9B1FCC56AD9}">
      <dgm:prSet/>
      <dgm:spPr/>
      <dgm:t>
        <a:bodyPr/>
        <a:lstStyle/>
        <a:p>
          <a:endParaRPr lang="en-US"/>
        </a:p>
      </dgm:t>
    </dgm:pt>
    <dgm:pt modelId="{0D082607-F93C-4E6D-B0AE-85211618210D}" type="pres">
      <dgm:prSet presAssocID="{18F63DC2-354F-4718-A844-727CC51419DB}" presName="Name0" presStyleCnt="0">
        <dgm:presLayoutVars>
          <dgm:chMax val="1"/>
          <dgm:chPref val="1"/>
          <dgm:dir/>
          <dgm:animOne val="branch"/>
          <dgm:animLvl val="lvl"/>
        </dgm:presLayoutVars>
      </dgm:prSet>
      <dgm:spPr/>
    </dgm:pt>
    <dgm:pt modelId="{55E94CD1-94F0-498F-B12A-2E66AA801495}" type="pres">
      <dgm:prSet presAssocID="{71527970-BED9-4C9A-94CC-82524C19858F}" presName="Parent" presStyleLbl="node0" presStyleIdx="0" presStyleCnt="1">
        <dgm:presLayoutVars>
          <dgm:chMax val="6"/>
          <dgm:chPref val="6"/>
        </dgm:presLayoutVars>
      </dgm:prSet>
      <dgm:spPr/>
    </dgm:pt>
    <dgm:pt modelId="{AD4A3F4D-57B5-434C-8163-C976F535741F}" type="pres">
      <dgm:prSet presAssocID="{0EDCCBD7-E4BE-49A9-886C-D236802DD513}" presName="Accent1" presStyleCnt="0"/>
      <dgm:spPr/>
    </dgm:pt>
    <dgm:pt modelId="{457DD432-E4B7-44E9-8009-F80D7259186A}" type="pres">
      <dgm:prSet presAssocID="{0EDCCBD7-E4BE-49A9-886C-D236802DD513}" presName="Accent" presStyleLbl="bgShp" presStyleIdx="0" presStyleCnt="6"/>
      <dgm:spPr/>
    </dgm:pt>
    <dgm:pt modelId="{524AB9D4-30AC-4975-89D0-99A2000A34DE}" type="pres">
      <dgm:prSet presAssocID="{0EDCCBD7-E4BE-49A9-886C-D236802DD513}" presName="Child1" presStyleLbl="node1" presStyleIdx="0" presStyleCnt="6">
        <dgm:presLayoutVars>
          <dgm:chMax val="0"/>
          <dgm:chPref val="0"/>
          <dgm:bulletEnabled val="1"/>
        </dgm:presLayoutVars>
      </dgm:prSet>
      <dgm:spPr/>
    </dgm:pt>
    <dgm:pt modelId="{1E4BBDB8-B3FC-45D8-8019-9E43E87950C6}" type="pres">
      <dgm:prSet presAssocID="{D5A664A7-0678-45E7-8E62-7AAB6C3DC766}" presName="Accent2" presStyleCnt="0"/>
      <dgm:spPr/>
    </dgm:pt>
    <dgm:pt modelId="{44474026-C4F0-4D08-8A3A-1C6A58D97881}" type="pres">
      <dgm:prSet presAssocID="{D5A664A7-0678-45E7-8E62-7AAB6C3DC766}" presName="Accent" presStyleLbl="bgShp" presStyleIdx="1" presStyleCnt="6"/>
      <dgm:spPr/>
    </dgm:pt>
    <dgm:pt modelId="{42A60426-6CCB-4541-972E-A88F2BB8F839}" type="pres">
      <dgm:prSet presAssocID="{D5A664A7-0678-45E7-8E62-7AAB6C3DC766}" presName="Child2" presStyleLbl="node1" presStyleIdx="1" presStyleCnt="6" custScaleX="117567">
        <dgm:presLayoutVars>
          <dgm:chMax val="0"/>
          <dgm:chPref val="0"/>
          <dgm:bulletEnabled val="1"/>
        </dgm:presLayoutVars>
      </dgm:prSet>
      <dgm:spPr/>
    </dgm:pt>
    <dgm:pt modelId="{2258B8F2-91EC-4081-AA59-6BF3509FA74C}" type="pres">
      <dgm:prSet presAssocID="{1B163F7A-ED60-45DC-ABC5-64BF78695AE7}" presName="Accent3" presStyleCnt="0"/>
      <dgm:spPr/>
    </dgm:pt>
    <dgm:pt modelId="{02DC4248-8C7C-44E1-9AC5-4F17C130E38E}" type="pres">
      <dgm:prSet presAssocID="{1B163F7A-ED60-45DC-ABC5-64BF78695AE7}" presName="Accent" presStyleLbl="bgShp" presStyleIdx="2" presStyleCnt="6"/>
      <dgm:spPr/>
    </dgm:pt>
    <dgm:pt modelId="{6B48518E-D6AE-4C2B-8B1F-8F2491EE139F}" type="pres">
      <dgm:prSet presAssocID="{1B163F7A-ED60-45DC-ABC5-64BF78695AE7}" presName="Child3" presStyleLbl="node1" presStyleIdx="2" presStyleCnt="6">
        <dgm:presLayoutVars>
          <dgm:chMax val="0"/>
          <dgm:chPref val="0"/>
          <dgm:bulletEnabled val="1"/>
        </dgm:presLayoutVars>
      </dgm:prSet>
      <dgm:spPr/>
    </dgm:pt>
    <dgm:pt modelId="{AC2909C8-FC7D-489C-BEEE-96B8B9E4DAA2}" type="pres">
      <dgm:prSet presAssocID="{869E8BA9-886D-4810-A717-747609ACF863}" presName="Accent4" presStyleCnt="0"/>
      <dgm:spPr/>
    </dgm:pt>
    <dgm:pt modelId="{CB26755D-583F-4558-878D-16DC8394E323}" type="pres">
      <dgm:prSet presAssocID="{869E8BA9-886D-4810-A717-747609ACF863}" presName="Accent" presStyleLbl="bgShp" presStyleIdx="3" presStyleCnt="6"/>
      <dgm:spPr/>
    </dgm:pt>
    <dgm:pt modelId="{4AB26E10-EB55-4731-ABB5-160AA53C7EED}" type="pres">
      <dgm:prSet presAssocID="{869E8BA9-886D-4810-A717-747609ACF863}" presName="Child4" presStyleLbl="node1" presStyleIdx="3" presStyleCnt="6">
        <dgm:presLayoutVars>
          <dgm:chMax val="0"/>
          <dgm:chPref val="0"/>
          <dgm:bulletEnabled val="1"/>
        </dgm:presLayoutVars>
      </dgm:prSet>
      <dgm:spPr/>
    </dgm:pt>
    <dgm:pt modelId="{1B46DEE8-DA9B-40DB-9BC3-C72F84023AFD}" type="pres">
      <dgm:prSet presAssocID="{12B2A5C2-0F8D-4643-B4B5-C89FA0701BB7}" presName="Accent5" presStyleCnt="0"/>
      <dgm:spPr/>
    </dgm:pt>
    <dgm:pt modelId="{6B6B08B7-5269-4845-8DE3-BB380BFCA3E5}" type="pres">
      <dgm:prSet presAssocID="{12B2A5C2-0F8D-4643-B4B5-C89FA0701BB7}" presName="Accent" presStyleLbl="bgShp" presStyleIdx="4" presStyleCnt="6"/>
      <dgm:spPr/>
    </dgm:pt>
    <dgm:pt modelId="{0F17BF7F-CB3F-4F4C-A4E9-C2C19AE89F1E}" type="pres">
      <dgm:prSet presAssocID="{12B2A5C2-0F8D-4643-B4B5-C89FA0701BB7}" presName="Child5" presStyleLbl="node1" presStyleIdx="4" presStyleCnt="6" custScaleX="114439" custLinFactNeighborX="-10747">
        <dgm:presLayoutVars>
          <dgm:chMax val="0"/>
          <dgm:chPref val="0"/>
          <dgm:bulletEnabled val="1"/>
        </dgm:presLayoutVars>
      </dgm:prSet>
      <dgm:spPr/>
    </dgm:pt>
    <dgm:pt modelId="{8EB11C61-649A-441D-A415-3C59835A06AF}" type="pres">
      <dgm:prSet presAssocID="{BE968662-220A-44DF-83FF-DAC229C9F0F5}" presName="Accent6" presStyleCnt="0"/>
      <dgm:spPr/>
    </dgm:pt>
    <dgm:pt modelId="{327DC35A-D5F1-410D-A9EF-6E6A5D1A0D4D}" type="pres">
      <dgm:prSet presAssocID="{BE968662-220A-44DF-83FF-DAC229C9F0F5}" presName="Accent" presStyleLbl="bgShp" presStyleIdx="5" presStyleCnt="6"/>
      <dgm:spPr/>
    </dgm:pt>
    <dgm:pt modelId="{92CDA5DA-0EF9-4B39-96BD-602F67B41F88}" type="pres">
      <dgm:prSet presAssocID="{BE968662-220A-44DF-83FF-DAC229C9F0F5}" presName="Child6" presStyleLbl="node1" presStyleIdx="5" presStyleCnt="6">
        <dgm:presLayoutVars>
          <dgm:chMax val="0"/>
          <dgm:chPref val="0"/>
          <dgm:bulletEnabled val="1"/>
        </dgm:presLayoutVars>
      </dgm:prSet>
      <dgm:spPr/>
    </dgm:pt>
  </dgm:ptLst>
  <dgm:cxnLst>
    <dgm:cxn modelId="{58F19A05-B9FF-48D3-AD7C-E9B1FCC56AD9}" srcId="{71527970-BED9-4C9A-94CC-82524C19858F}" destId="{BE968662-220A-44DF-83FF-DAC229C9F0F5}" srcOrd="5" destOrd="0" parTransId="{A2B6E32D-1C2E-4121-A79B-9C28AE3A46FC}" sibTransId="{45F9D3B2-5C41-4563-B0A6-CC1CCD0B1452}"/>
    <dgm:cxn modelId="{76C07A2C-0879-4E2D-BE22-A5829AEF1332}" type="presOf" srcId="{869E8BA9-886D-4810-A717-747609ACF863}" destId="{4AB26E10-EB55-4731-ABB5-160AA53C7EED}" srcOrd="0" destOrd="0" presId="urn:microsoft.com/office/officeart/2011/layout/HexagonRadial"/>
    <dgm:cxn modelId="{2E047434-8619-4FE6-84F2-FED41F017B7F}" type="presOf" srcId="{1B163F7A-ED60-45DC-ABC5-64BF78695AE7}" destId="{6B48518E-D6AE-4C2B-8B1F-8F2491EE139F}" srcOrd="0" destOrd="0" presId="urn:microsoft.com/office/officeart/2011/layout/HexagonRadial"/>
    <dgm:cxn modelId="{E1B47038-DEF3-4838-AEB8-21AD3777D684}" srcId="{71527970-BED9-4C9A-94CC-82524C19858F}" destId="{0EDCCBD7-E4BE-49A9-886C-D236802DD513}" srcOrd="0" destOrd="0" parTransId="{2AA4CDB8-6037-4E87-978E-710278CCF87A}" sibTransId="{FCD6E72B-934C-4B18-9080-AB8BB1F44B02}"/>
    <dgm:cxn modelId="{11504E67-677D-4290-80EF-904F5BBC0679}" type="presOf" srcId="{BE968662-220A-44DF-83FF-DAC229C9F0F5}" destId="{92CDA5DA-0EF9-4B39-96BD-602F67B41F88}" srcOrd="0" destOrd="0" presId="urn:microsoft.com/office/officeart/2011/layout/HexagonRadial"/>
    <dgm:cxn modelId="{A7603548-2DED-40C8-92B1-E4BC58E0BD0D}" type="presOf" srcId="{71527970-BED9-4C9A-94CC-82524C19858F}" destId="{55E94CD1-94F0-498F-B12A-2E66AA801495}" srcOrd="0" destOrd="0" presId="urn:microsoft.com/office/officeart/2011/layout/HexagonRadial"/>
    <dgm:cxn modelId="{2D45FF4E-BF3A-4681-9DDB-2ED295EBE3C3}" srcId="{71527970-BED9-4C9A-94CC-82524C19858F}" destId="{12B2A5C2-0F8D-4643-B4B5-C89FA0701BB7}" srcOrd="4" destOrd="0" parTransId="{2A71B9FF-3650-4C21-A380-30BBFBD2EAE9}" sibTransId="{1DAD145F-E029-4CB5-B415-AEB0D4975CF7}"/>
    <dgm:cxn modelId="{CB078B54-D21F-419A-9CEC-EB3678B3AB69}" srcId="{18F63DC2-354F-4718-A844-727CC51419DB}" destId="{71527970-BED9-4C9A-94CC-82524C19858F}" srcOrd="0" destOrd="0" parTransId="{180DDB4C-48FA-4E6D-BD05-59268BC19D77}" sibTransId="{C8C31A85-57B0-41A4-A689-B60A272D5E5B}"/>
    <dgm:cxn modelId="{3009797E-E59E-402B-A7F4-110659B272D8}" type="presOf" srcId="{18F63DC2-354F-4718-A844-727CC51419DB}" destId="{0D082607-F93C-4E6D-B0AE-85211618210D}" srcOrd="0" destOrd="0" presId="urn:microsoft.com/office/officeart/2011/layout/HexagonRadial"/>
    <dgm:cxn modelId="{C4702F80-8C21-4A31-B51F-9B30F6CADD9D}" type="presOf" srcId="{D5A664A7-0678-45E7-8E62-7AAB6C3DC766}" destId="{42A60426-6CCB-4541-972E-A88F2BB8F839}" srcOrd="0" destOrd="0" presId="urn:microsoft.com/office/officeart/2011/layout/HexagonRadial"/>
    <dgm:cxn modelId="{9E5FD5AC-4F2A-4C8D-B4A7-0A5B389442D6}" type="presOf" srcId="{0EDCCBD7-E4BE-49A9-886C-D236802DD513}" destId="{524AB9D4-30AC-4975-89D0-99A2000A34DE}" srcOrd="0" destOrd="0" presId="urn:microsoft.com/office/officeart/2011/layout/HexagonRadial"/>
    <dgm:cxn modelId="{88ED1CBC-AABA-4204-8639-E527400ED2B4}" type="presOf" srcId="{12B2A5C2-0F8D-4643-B4B5-C89FA0701BB7}" destId="{0F17BF7F-CB3F-4F4C-A4E9-C2C19AE89F1E}" srcOrd="0" destOrd="0" presId="urn:microsoft.com/office/officeart/2011/layout/HexagonRadial"/>
    <dgm:cxn modelId="{BB1BD3C4-6AF0-4120-8C1D-EEDC69340713}" srcId="{71527970-BED9-4C9A-94CC-82524C19858F}" destId="{869E8BA9-886D-4810-A717-747609ACF863}" srcOrd="3" destOrd="0" parTransId="{81D4364B-664F-4F40-9BA6-9BE58443E1E7}" sibTransId="{807DC30C-918A-4F72-BFA2-A526CA7D6E62}"/>
    <dgm:cxn modelId="{C69CC3DF-D0D6-409D-8E9D-4152C7196ABA}" srcId="{71527970-BED9-4C9A-94CC-82524C19858F}" destId="{D5A664A7-0678-45E7-8E62-7AAB6C3DC766}" srcOrd="1" destOrd="0" parTransId="{2A94A0E9-275C-4AB9-9C4E-805309BB1884}" sibTransId="{B67BA5EC-D0DF-42E0-87B8-2DA8D18520BA}"/>
    <dgm:cxn modelId="{23F5A1F4-B230-46FA-84C1-72F75327FF20}" srcId="{71527970-BED9-4C9A-94CC-82524C19858F}" destId="{1B163F7A-ED60-45DC-ABC5-64BF78695AE7}" srcOrd="2" destOrd="0" parTransId="{77ADB2ED-B9D1-4BB2-BCB2-31669FFA2DD3}" sibTransId="{3D808BA6-EAA9-46E9-A6B0-4EE2D14A0AD5}"/>
    <dgm:cxn modelId="{E1BE2D60-E74F-4F22-AE9E-2425656A2D82}" type="presParOf" srcId="{0D082607-F93C-4E6D-B0AE-85211618210D}" destId="{55E94CD1-94F0-498F-B12A-2E66AA801495}" srcOrd="0" destOrd="0" presId="urn:microsoft.com/office/officeart/2011/layout/HexagonRadial"/>
    <dgm:cxn modelId="{AA115787-CCDA-4594-BCA3-750EB602C870}" type="presParOf" srcId="{0D082607-F93C-4E6D-B0AE-85211618210D}" destId="{AD4A3F4D-57B5-434C-8163-C976F535741F}" srcOrd="1" destOrd="0" presId="urn:microsoft.com/office/officeart/2011/layout/HexagonRadial"/>
    <dgm:cxn modelId="{B5A7E69F-1495-4A86-865E-5E15A83BC6A0}" type="presParOf" srcId="{AD4A3F4D-57B5-434C-8163-C976F535741F}" destId="{457DD432-E4B7-44E9-8009-F80D7259186A}" srcOrd="0" destOrd="0" presId="urn:microsoft.com/office/officeart/2011/layout/HexagonRadial"/>
    <dgm:cxn modelId="{2BDB3401-CC42-4160-AA91-F24C560ED000}" type="presParOf" srcId="{0D082607-F93C-4E6D-B0AE-85211618210D}" destId="{524AB9D4-30AC-4975-89D0-99A2000A34DE}" srcOrd="2" destOrd="0" presId="urn:microsoft.com/office/officeart/2011/layout/HexagonRadial"/>
    <dgm:cxn modelId="{57735B9C-2FAA-44D9-B350-B826A96B281D}" type="presParOf" srcId="{0D082607-F93C-4E6D-B0AE-85211618210D}" destId="{1E4BBDB8-B3FC-45D8-8019-9E43E87950C6}" srcOrd="3" destOrd="0" presId="urn:microsoft.com/office/officeart/2011/layout/HexagonRadial"/>
    <dgm:cxn modelId="{AF1CAD3D-C2A2-4E5F-926C-6D0D1F495E47}" type="presParOf" srcId="{1E4BBDB8-B3FC-45D8-8019-9E43E87950C6}" destId="{44474026-C4F0-4D08-8A3A-1C6A58D97881}" srcOrd="0" destOrd="0" presId="urn:microsoft.com/office/officeart/2011/layout/HexagonRadial"/>
    <dgm:cxn modelId="{EAD41487-3D5F-424D-9FC4-4CF361364A56}" type="presParOf" srcId="{0D082607-F93C-4E6D-B0AE-85211618210D}" destId="{42A60426-6CCB-4541-972E-A88F2BB8F839}" srcOrd="4" destOrd="0" presId="urn:microsoft.com/office/officeart/2011/layout/HexagonRadial"/>
    <dgm:cxn modelId="{A3F3CDCB-4AF9-45FF-94A0-7F516D6131E0}" type="presParOf" srcId="{0D082607-F93C-4E6D-B0AE-85211618210D}" destId="{2258B8F2-91EC-4081-AA59-6BF3509FA74C}" srcOrd="5" destOrd="0" presId="urn:microsoft.com/office/officeart/2011/layout/HexagonRadial"/>
    <dgm:cxn modelId="{F7C8D283-1837-4193-9583-7D8740FEC0EC}" type="presParOf" srcId="{2258B8F2-91EC-4081-AA59-6BF3509FA74C}" destId="{02DC4248-8C7C-44E1-9AC5-4F17C130E38E}" srcOrd="0" destOrd="0" presId="urn:microsoft.com/office/officeart/2011/layout/HexagonRadial"/>
    <dgm:cxn modelId="{C96405F9-9761-4AE6-8C4A-F2D5B0887C79}" type="presParOf" srcId="{0D082607-F93C-4E6D-B0AE-85211618210D}" destId="{6B48518E-D6AE-4C2B-8B1F-8F2491EE139F}" srcOrd="6" destOrd="0" presId="urn:microsoft.com/office/officeart/2011/layout/HexagonRadial"/>
    <dgm:cxn modelId="{57F07075-801A-41E1-9BD9-E0E4344CD359}" type="presParOf" srcId="{0D082607-F93C-4E6D-B0AE-85211618210D}" destId="{AC2909C8-FC7D-489C-BEEE-96B8B9E4DAA2}" srcOrd="7" destOrd="0" presId="urn:microsoft.com/office/officeart/2011/layout/HexagonRadial"/>
    <dgm:cxn modelId="{B5BAAD5F-6B57-4D58-B814-D74C49EE113C}" type="presParOf" srcId="{AC2909C8-FC7D-489C-BEEE-96B8B9E4DAA2}" destId="{CB26755D-583F-4558-878D-16DC8394E323}" srcOrd="0" destOrd="0" presId="urn:microsoft.com/office/officeart/2011/layout/HexagonRadial"/>
    <dgm:cxn modelId="{4624611B-84D6-4329-B9E1-A9F691732D84}" type="presParOf" srcId="{0D082607-F93C-4E6D-B0AE-85211618210D}" destId="{4AB26E10-EB55-4731-ABB5-160AA53C7EED}" srcOrd="8" destOrd="0" presId="urn:microsoft.com/office/officeart/2011/layout/HexagonRadial"/>
    <dgm:cxn modelId="{9889170A-4B83-47CB-B851-E4A6867F21B4}" type="presParOf" srcId="{0D082607-F93C-4E6D-B0AE-85211618210D}" destId="{1B46DEE8-DA9B-40DB-9BC3-C72F84023AFD}" srcOrd="9" destOrd="0" presId="urn:microsoft.com/office/officeart/2011/layout/HexagonRadial"/>
    <dgm:cxn modelId="{E7E76270-178E-48C9-90EB-55BD52242BC2}" type="presParOf" srcId="{1B46DEE8-DA9B-40DB-9BC3-C72F84023AFD}" destId="{6B6B08B7-5269-4845-8DE3-BB380BFCA3E5}" srcOrd="0" destOrd="0" presId="urn:microsoft.com/office/officeart/2011/layout/HexagonRadial"/>
    <dgm:cxn modelId="{4F03FFBD-44EB-47CF-8730-77527C167169}" type="presParOf" srcId="{0D082607-F93C-4E6D-B0AE-85211618210D}" destId="{0F17BF7F-CB3F-4F4C-A4E9-C2C19AE89F1E}" srcOrd="10" destOrd="0" presId="urn:microsoft.com/office/officeart/2011/layout/HexagonRadial"/>
    <dgm:cxn modelId="{783817FA-C4D2-4370-8F5F-E3752B796551}" type="presParOf" srcId="{0D082607-F93C-4E6D-B0AE-85211618210D}" destId="{8EB11C61-649A-441D-A415-3C59835A06AF}" srcOrd="11" destOrd="0" presId="urn:microsoft.com/office/officeart/2011/layout/HexagonRadial"/>
    <dgm:cxn modelId="{8BD9861E-15FD-4C57-8AF3-739695E538C7}" type="presParOf" srcId="{8EB11C61-649A-441D-A415-3C59835A06AF}" destId="{327DC35A-D5F1-410D-A9EF-6E6A5D1A0D4D}" srcOrd="0" destOrd="0" presId="urn:microsoft.com/office/officeart/2011/layout/HexagonRadial"/>
    <dgm:cxn modelId="{5899E509-5954-4FF9-8BF8-15068D20C5AD}" type="presParOf" srcId="{0D082607-F93C-4E6D-B0AE-85211618210D}" destId="{92CDA5DA-0EF9-4B39-96BD-602F67B41F8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94CD1-94F0-498F-B12A-2E66AA801495}">
      <dsp:nvSpPr>
        <dsp:cNvPr id="0" name=""/>
        <dsp:cNvSpPr/>
      </dsp:nvSpPr>
      <dsp:spPr>
        <a:xfrm>
          <a:off x="4680807" y="1633663"/>
          <a:ext cx="2076456" cy="1796219"/>
        </a:xfrm>
        <a:prstGeom prst="hexagon">
          <a:avLst>
            <a:gd name="adj" fmla="val 28570"/>
            <a:gd name="vf" fmla="val 115470"/>
          </a:avLst>
        </a:prstGeom>
        <a:solidFill>
          <a:schemeClr val="accent4">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A strong culture of attending school</a:t>
          </a:r>
        </a:p>
      </dsp:txBody>
      <dsp:txXfrm>
        <a:off x="5024905" y="1931322"/>
        <a:ext cx="1388260" cy="1200901"/>
      </dsp:txXfrm>
    </dsp:sp>
    <dsp:sp modelId="{44474026-C4F0-4D08-8A3A-1C6A58D97881}">
      <dsp:nvSpPr>
        <dsp:cNvPr id="0" name=""/>
        <dsp:cNvSpPr/>
      </dsp:nvSpPr>
      <dsp:spPr>
        <a:xfrm>
          <a:off x="5981068" y="77429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AB9D4-30AC-4975-89D0-99A2000A34DE}">
      <dsp:nvSpPr>
        <dsp:cNvPr id="0" name=""/>
        <dsp:cNvSpPr/>
      </dsp:nvSpPr>
      <dsp:spPr>
        <a:xfrm>
          <a:off x="4872079" y="0"/>
          <a:ext cx="1701641" cy="1472119"/>
        </a:xfrm>
        <a:prstGeom prst="hexagon">
          <a:avLst>
            <a:gd name="adj" fmla="val 28570"/>
            <a:gd name="vf" fmla="val 11547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1. Value of attendance </a:t>
          </a:r>
        </a:p>
      </dsp:txBody>
      <dsp:txXfrm>
        <a:off x="5154077" y="243962"/>
        <a:ext cx="1137645" cy="984195"/>
      </dsp:txXfrm>
    </dsp:sp>
    <dsp:sp modelId="{02DC4248-8C7C-44E1-9AC5-4F17C130E38E}">
      <dsp:nvSpPr>
        <dsp:cNvPr id="0" name=""/>
        <dsp:cNvSpPr/>
      </dsp:nvSpPr>
      <dsp:spPr>
        <a:xfrm>
          <a:off x="6895405" y="2036255"/>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60426-6CCB-4541-972E-A88F2BB8F839}">
      <dsp:nvSpPr>
        <dsp:cNvPr id="0" name=""/>
        <dsp:cNvSpPr/>
      </dsp:nvSpPr>
      <dsp:spPr>
        <a:xfrm>
          <a:off x="6283218" y="905452"/>
          <a:ext cx="2000569" cy="1472119"/>
        </a:xfrm>
        <a:prstGeom prst="hexagon">
          <a:avLst>
            <a:gd name="adj" fmla="val 28570"/>
            <a:gd name="vf" fmla="val 115470"/>
          </a:avLst>
        </a:prstGeom>
        <a:solidFill>
          <a:schemeClr val="accent4">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2. Partnerships</a:t>
          </a:r>
        </a:p>
      </dsp:txBody>
      <dsp:txXfrm>
        <a:off x="6590127" y="1131291"/>
        <a:ext cx="1386751" cy="1020441"/>
      </dsp:txXfrm>
    </dsp:sp>
    <dsp:sp modelId="{CB26755D-583F-4558-878D-16DC8394E323}">
      <dsp:nvSpPr>
        <dsp:cNvPr id="0" name=""/>
        <dsp:cNvSpPr/>
      </dsp:nvSpPr>
      <dsp:spPr>
        <a:xfrm>
          <a:off x="6260248" y="346077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8518E-D6AE-4C2B-8B1F-8F2491EE139F}">
      <dsp:nvSpPr>
        <dsp:cNvPr id="0" name=""/>
        <dsp:cNvSpPr/>
      </dsp:nvSpPr>
      <dsp:spPr>
        <a:xfrm>
          <a:off x="6432682" y="2685466"/>
          <a:ext cx="1701641" cy="1472119"/>
        </a:xfrm>
        <a:prstGeom prst="hexagon">
          <a:avLst>
            <a:gd name="adj" fmla="val 28570"/>
            <a:gd name="vf" fmla="val 115470"/>
          </a:avLst>
        </a:prstGeom>
        <a:solidFill>
          <a:schemeClr val="accent4">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3. Structure</a:t>
          </a:r>
        </a:p>
      </dsp:txBody>
      <dsp:txXfrm>
        <a:off x="6714680" y="2929428"/>
        <a:ext cx="1137645" cy="984195"/>
      </dsp:txXfrm>
    </dsp:sp>
    <dsp:sp modelId="{6B6B08B7-5269-4845-8DE3-BB380BFCA3E5}">
      <dsp:nvSpPr>
        <dsp:cNvPr id="0" name=""/>
        <dsp:cNvSpPr/>
      </dsp:nvSpPr>
      <dsp:spPr>
        <a:xfrm>
          <a:off x="4684671" y="360864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26E10-EB55-4731-ABB5-160AA53C7EED}">
      <dsp:nvSpPr>
        <dsp:cNvPr id="0" name=""/>
        <dsp:cNvSpPr/>
      </dsp:nvSpPr>
      <dsp:spPr>
        <a:xfrm>
          <a:off x="4872079" y="3591932"/>
          <a:ext cx="1701641" cy="1472119"/>
        </a:xfrm>
        <a:prstGeom prst="hexagon">
          <a:avLst>
            <a:gd name="adj" fmla="val 28570"/>
            <a:gd name="vf" fmla="val 115470"/>
          </a:avLst>
        </a:prstGeom>
        <a:solidFill>
          <a:schemeClr val="accent4">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4. Data and Systems</a:t>
          </a:r>
        </a:p>
      </dsp:txBody>
      <dsp:txXfrm>
        <a:off x="5154077" y="3835894"/>
        <a:ext cx="1137645" cy="984195"/>
      </dsp:txXfrm>
    </dsp:sp>
    <dsp:sp modelId="{327DC35A-D5F1-410D-A9EF-6E6A5D1A0D4D}">
      <dsp:nvSpPr>
        <dsp:cNvPr id="0" name=""/>
        <dsp:cNvSpPr/>
      </dsp:nvSpPr>
      <dsp:spPr>
        <a:xfrm>
          <a:off x="3755361" y="2347188"/>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7BF7F-CB3F-4F4C-A4E9-C2C19AE89F1E}">
      <dsp:nvSpPr>
        <dsp:cNvPr id="0" name=""/>
        <dsp:cNvSpPr/>
      </dsp:nvSpPr>
      <dsp:spPr>
        <a:xfrm>
          <a:off x="2998505" y="2686479"/>
          <a:ext cx="1947341" cy="1472119"/>
        </a:xfrm>
        <a:prstGeom prst="hexagon">
          <a:avLst>
            <a:gd name="adj" fmla="val 28570"/>
            <a:gd name="vf" fmla="val 115470"/>
          </a:avLst>
        </a:prstGeom>
        <a:solidFill>
          <a:schemeClr val="accent4">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5. Effective Interventions</a:t>
          </a:r>
        </a:p>
      </dsp:txBody>
      <dsp:txXfrm>
        <a:off x="3300978" y="2915138"/>
        <a:ext cx="1342395" cy="1014801"/>
      </dsp:txXfrm>
    </dsp:sp>
    <dsp:sp modelId="{92CDA5DA-0EF9-4B39-96BD-602F67B41F88}">
      <dsp:nvSpPr>
        <dsp:cNvPr id="0" name=""/>
        <dsp:cNvSpPr/>
      </dsp:nvSpPr>
      <dsp:spPr>
        <a:xfrm>
          <a:off x="3304231" y="903426"/>
          <a:ext cx="1701641" cy="1472119"/>
        </a:xfrm>
        <a:prstGeom prst="hexagon">
          <a:avLst>
            <a:gd name="adj" fmla="val 28570"/>
            <a:gd name="vf" fmla="val 11547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6. Quality Assurance </a:t>
          </a:r>
        </a:p>
      </dsp:txBody>
      <dsp:txXfrm>
        <a:off x="3586229" y="1147388"/>
        <a:ext cx="1137645" cy="984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2CAB0-25B7-450C-B1D1-6A46D67B600D}">
      <dsp:nvSpPr>
        <dsp:cNvPr id="0" name=""/>
        <dsp:cNvSpPr/>
      </dsp:nvSpPr>
      <dsp:spPr>
        <a:xfrm>
          <a:off x="8258844" y="2948993"/>
          <a:ext cx="2111871" cy="502529"/>
        </a:xfrm>
        <a:custGeom>
          <a:avLst/>
          <a:gdLst/>
          <a:ahLst/>
          <a:cxnLst/>
          <a:rect l="0" t="0" r="0" b="0"/>
          <a:pathLst>
            <a:path>
              <a:moveTo>
                <a:pt x="0" y="0"/>
              </a:moveTo>
              <a:lnTo>
                <a:pt x="0" y="342459"/>
              </a:lnTo>
              <a:lnTo>
                <a:pt x="2111871" y="342459"/>
              </a:lnTo>
              <a:lnTo>
                <a:pt x="2111871" y="502529"/>
              </a:lnTo>
            </a:path>
          </a:pathLst>
        </a:custGeom>
        <a:noFill/>
        <a:ln w="9525" cap="flat"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7AE923-C462-4EE8-88FE-D42D931FF279}">
      <dsp:nvSpPr>
        <dsp:cNvPr id="0" name=""/>
        <dsp:cNvSpPr/>
      </dsp:nvSpPr>
      <dsp:spPr>
        <a:xfrm>
          <a:off x="8213124" y="2948993"/>
          <a:ext cx="91440" cy="502529"/>
        </a:xfrm>
        <a:custGeom>
          <a:avLst/>
          <a:gdLst/>
          <a:ahLst/>
          <a:cxnLst/>
          <a:rect l="0" t="0" r="0" b="0"/>
          <a:pathLst>
            <a:path>
              <a:moveTo>
                <a:pt x="45720" y="0"/>
              </a:moveTo>
              <a:lnTo>
                <a:pt x="45720" y="502529"/>
              </a:lnTo>
            </a:path>
          </a:pathLst>
        </a:custGeom>
        <a:noFill/>
        <a:ln w="9525" cap="flat"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019498-1EF3-448B-AE3F-BDCD44FE1C3D}">
      <dsp:nvSpPr>
        <dsp:cNvPr id="0" name=""/>
        <dsp:cNvSpPr/>
      </dsp:nvSpPr>
      <dsp:spPr>
        <a:xfrm>
          <a:off x="6146973" y="2948993"/>
          <a:ext cx="2111871" cy="502529"/>
        </a:xfrm>
        <a:custGeom>
          <a:avLst/>
          <a:gdLst/>
          <a:ahLst/>
          <a:cxnLst/>
          <a:rect l="0" t="0" r="0" b="0"/>
          <a:pathLst>
            <a:path>
              <a:moveTo>
                <a:pt x="2111871" y="0"/>
              </a:moveTo>
              <a:lnTo>
                <a:pt x="2111871" y="342459"/>
              </a:lnTo>
              <a:lnTo>
                <a:pt x="0" y="342459"/>
              </a:lnTo>
              <a:lnTo>
                <a:pt x="0" y="502529"/>
              </a:lnTo>
            </a:path>
          </a:pathLst>
        </a:custGeom>
        <a:noFill/>
        <a:ln w="9525" cap="flat"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8B4457-444E-4D07-8A5E-73C3A635D11F}">
      <dsp:nvSpPr>
        <dsp:cNvPr id="0" name=""/>
        <dsp:cNvSpPr/>
      </dsp:nvSpPr>
      <dsp:spPr>
        <a:xfrm>
          <a:off x="5091038" y="1349250"/>
          <a:ext cx="3167806" cy="502529"/>
        </a:xfrm>
        <a:custGeom>
          <a:avLst/>
          <a:gdLst/>
          <a:ahLst/>
          <a:cxnLst/>
          <a:rect l="0" t="0" r="0" b="0"/>
          <a:pathLst>
            <a:path>
              <a:moveTo>
                <a:pt x="0" y="0"/>
              </a:moveTo>
              <a:lnTo>
                <a:pt x="0" y="342459"/>
              </a:lnTo>
              <a:lnTo>
                <a:pt x="3167806" y="342459"/>
              </a:lnTo>
              <a:lnTo>
                <a:pt x="3167806" y="502529"/>
              </a:lnTo>
            </a:path>
          </a:pathLst>
        </a:custGeom>
        <a:noFill/>
        <a:ln w="9525"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A82ACD-DD7E-4A1B-AD00-EF5A97872B7F}">
      <dsp:nvSpPr>
        <dsp:cNvPr id="0" name=""/>
        <dsp:cNvSpPr/>
      </dsp:nvSpPr>
      <dsp:spPr>
        <a:xfrm>
          <a:off x="5091038" y="1349250"/>
          <a:ext cx="1055935" cy="502529"/>
        </a:xfrm>
        <a:custGeom>
          <a:avLst/>
          <a:gdLst/>
          <a:ahLst/>
          <a:cxnLst/>
          <a:rect l="0" t="0" r="0" b="0"/>
          <a:pathLst>
            <a:path>
              <a:moveTo>
                <a:pt x="0" y="0"/>
              </a:moveTo>
              <a:lnTo>
                <a:pt x="0" y="342459"/>
              </a:lnTo>
              <a:lnTo>
                <a:pt x="1055935" y="342459"/>
              </a:lnTo>
              <a:lnTo>
                <a:pt x="1055935" y="502529"/>
              </a:lnTo>
            </a:path>
          </a:pathLst>
        </a:custGeom>
        <a:noFill/>
        <a:ln w="9525"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B90354-C987-43DB-9661-286E2B93FA8A}">
      <dsp:nvSpPr>
        <dsp:cNvPr id="0" name=""/>
        <dsp:cNvSpPr/>
      </dsp:nvSpPr>
      <dsp:spPr>
        <a:xfrm>
          <a:off x="4035102" y="1349250"/>
          <a:ext cx="1055935" cy="502529"/>
        </a:xfrm>
        <a:custGeom>
          <a:avLst/>
          <a:gdLst/>
          <a:ahLst/>
          <a:cxnLst/>
          <a:rect l="0" t="0" r="0" b="0"/>
          <a:pathLst>
            <a:path>
              <a:moveTo>
                <a:pt x="1055935" y="0"/>
              </a:moveTo>
              <a:lnTo>
                <a:pt x="1055935" y="342459"/>
              </a:lnTo>
              <a:lnTo>
                <a:pt x="0" y="342459"/>
              </a:lnTo>
              <a:lnTo>
                <a:pt x="0" y="502529"/>
              </a:lnTo>
            </a:path>
          </a:pathLst>
        </a:custGeom>
        <a:noFill/>
        <a:ln w="9525"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317E73-7D19-4D7D-BC8F-91DD4733A151}">
      <dsp:nvSpPr>
        <dsp:cNvPr id="0" name=""/>
        <dsp:cNvSpPr/>
      </dsp:nvSpPr>
      <dsp:spPr>
        <a:xfrm>
          <a:off x="1923231" y="2948993"/>
          <a:ext cx="1055935" cy="502529"/>
        </a:xfrm>
        <a:custGeom>
          <a:avLst/>
          <a:gdLst/>
          <a:ahLst/>
          <a:cxnLst/>
          <a:rect l="0" t="0" r="0" b="0"/>
          <a:pathLst>
            <a:path>
              <a:moveTo>
                <a:pt x="0" y="0"/>
              </a:moveTo>
              <a:lnTo>
                <a:pt x="0" y="342459"/>
              </a:lnTo>
              <a:lnTo>
                <a:pt x="1055935" y="342459"/>
              </a:lnTo>
              <a:lnTo>
                <a:pt x="1055935" y="502529"/>
              </a:lnTo>
            </a:path>
          </a:pathLst>
        </a:custGeom>
        <a:noFill/>
        <a:ln w="9525" cap="flat"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B5FB2E-6EEA-490E-8F64-B0A5AC468E1D}">
      <dsp:nvSpPr>
        <dsp:cNvPr id="0" name=""/>
        <dsp:cNvSpPr/>
      </dsp:nvSpPr>
      <dsp:spPr>
        <a:xfrm>
          <a:off x="867295" y="2948993"/>
          <a:ext cx="1055935" cy="502529"/>
        </a:xfrm>
        <a:custGeom>
          <a:avLst/>
          <a:gdLst/>
          <a:ahLst/>
          <a:cxnLst/>
          <a:rect l="0" t="0" r="0" b="0"/>
          <a:pathLst>
            <a:path>
              <a:moveTo>
                <a:pt x="1055935" y="0"/>
              </a:moveTo>
              <a:lnTo>
                <a:pt x="1055935" y="342459"/>
              </a:lnTo>
              <a:lnTo>
                <a:pt x="0" y="342459"/>
              </a:lnTo>
              <a:lnTo>
                <a:pt x="0" y="502529"/>
              </a:lnTo>
            </a:path>
          </a:pathLst>
        </a:custGeom>
        <a:noFill/>
        <a:ln w="9525" cap="flat" cmpd="sng" algn="ctr">
          <a:solidFill>
            <a:schemeClr val="accent4">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EE45A1-9945-4083-815A-1C627BF9FAED}">
      <dsp:nvSpPr>
        <dsp:cNvPr id="0" name=""/>
        <dsp:cNvSpPr/>
      </dsp:nvSpPr>
      <dsp:spPr>
        <a:xfrm>
          <a:off x="1923231" y="1349250"/>
          <a:ext cx="3167806" cy="502529"/>
        </a:xfrm>
        <a:custGeom>
          <a:avLst/>
          <a:gdLst/>
          <a:ahLst/>
          <a:cxnLst/>
          <a:rect l="0" t="0" r="0" b="0"/>
          <a:pathLst>
            <a:path>
              <a:moveTo>
                <a:pt x="3167806" y="0"/>
              </a:moveTo>
              <a:lnTo>
                <a:pt x="3167806" y="342459"/>
              </a:lnTo>
              <a:lnTo>
                <a:pt x="0" y="342459"/>
              </a:lnTo>
              <a:lnTo>
                <a:pt x="0" y="502529"/>
              </a:lnTo>
            </a:path>
          </a:pathLst>
        </a:custGeom>
        <a:noFill/>
        <a:ln w="9525"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277724-ACD9-4358-B8CA-2326454E414F}">
      <dsp:nvSpPr>
        <dsp:cNvPr id="0" name=""/>
        <dsp:cNvSpPr/>
      </dsp:nvSpPr>
      <dsp:spPr>
        <a:xfrm>
          <a:off x="4227090" y="252037"/>
          <a:ext cx="1727894" cy="10972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9FCFCB4-F856-4571-BEF1-42C68FF03E91}">
      <dsp:nvSpPr>
        <dsp:cNvPr id="0" name=""/>
        <dsp:cNvSpPr/>
      </dsp:nvSpPr>
      <dsp:spPr>
        <a:xfrm>
          <a:off x="4419079" y="434426"/>
          <a:ext cx="1727894" cy="1097213"/>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Governor and SLT</a:t>
          </a:r>
        </a:p>
      </dsp:txBody>
      <dsp:txXfrm>
        <a:off x="4451215" y="466562"/>
        <a:ext cx="1663622" cy="1032941"/>
      </dsp:txXfrm>
    </dsp:sp>
    <dsp:sp modelId="{7BEC8725-06DD-4011-9770-79F03A1094C2}">
      <dsp:nvSpPr>
        <dsp:cNvPr id="0" name=""/>
        <dsp:cNvSpPr/>
      </dsp:nvSpPr>
      <dsp:spPr>
        <a:xfrm>
          <a:off x="1059284" y="1851780"/>
          <a:ext cx="1727894" cy="10972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03ADCC6-021D-4564-BCA7-29CFE76633A0}">
      <dsp:nvSpPr>
        <dsp:cNvPr id="0" name=""/>
        <dsp:cNvSpPr/>
      </dsp:nvSpPr>
      <dsp:spPr>
        <a:xfrm>
          <a:off x="1251272" y="2034168"/>
          <a:ext cx="1727894" cy="1097213"/>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Head of Year</a:t>
          </a:r>
        </a:p>
      </dsp:txBody>
      <dsp:txXfrm>
        <a:off x="1283408" y="2066304"/>
        <a:ext cx="1663622" cy="1032941"/>
      </dsp:txXfrm>
    </dsp:sp>
    <dsp:sp modelId="{080CE489-CF40-46EE-A36C-2FBC27EC2B3E}">
      <dsp:nvSpPr>
        <dsp:cNvPr id="0" name=""/>
        <dsp:cNvSpPr/>
      </dsp:nvSpPr>
      <dsp:spPr>
        <a:xfrm>
          <a:off x="3348" y="3451522"/>
          <a:ext cx="1727894" cy="10972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8BD0302-CE3D-428C-A9E3-1BC8A309988F}">
      <dsp:nvSpPr>
        <dsp:cNvPr id="0" name=""/>
        <dsp:cNvSpPr/>
      </dsp:nvSpPr>
      <dsp:spPr>
        <a:xfrm>
          <a:off x="195336" y="3633911"/>
          <a:ext cx="1727894" cy="1097213"/>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Deputy HOY</a:t>
          </a:r>
        </a:p>
      </dsp:txBody>
      <dsp:txXfrm>
        <a:off x="227472" y="3666047"/>
        <a:ext cx="1663622" cy="1032941"/>
      </dsp:txXfrm>
    </dsp:sp>
    <dsp:sp modelId="{4923218D-36F4-4283-BD22-47E795A9C660}">
      <dsp:nvSpPr>
        <dsp:cNvPr id="0" name=""/>
        <dsp:cNvSpPr/>
      </dsp:nvSpPr>
      <dsp:spPr>
        <a:xfrm>
          <a:off x="2115219" y="3451522"/>
          <a:ext cx="1727894" cy="10972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5920C1-C651-4263-BEB2-FB1B540F9AF2}">
      <dsp:nvSpPr>
        <dsp:cNvPr id="0" name=""/>
        <dsp:cNvSpPr/>
      </dsp:nvSpPr>
      <dsp:spPr>
        <a:xfrm>
          <a:off x="2307208" y="3633911"/>
          <a:ext cx="1727894" cy="1097213"/>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Form Tutor</a:t>
          </a:r>
        </a:p>
      </dsp:txBody>
      <dsp:txXfrm>
        <a:off x="2339344" y="3666047"/>
        <a:ext cx="1663622" cy="1032941"/>
      </dsp:txXfrm>
    </dsp:sp>
    <dsp:sp modelId="{3CCD16D8-55E5-498C-8896-F54ACB7BDF8B}">
      <dsp:nvSpPr>
        <dsp:cNvPr id="0" name=""/>
        <dsp:cNvSpPr/>
      </dsp:nvSpPr>
      <dsp:spPr>
        <a:xfrm>
          <a:off x="3171155" y="1851780"/>
          <a:ext cx="1727894" cy="10972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A11392-66C5-4E3F-9F35-786451770CAE}">
      <dsp:nvSpPr>
        <dsp:cNvPr id="0" name=""/>
        <dsp:cNvSpPr/>
      </dsp:nvSpPr>
      <dsp:spPr>
        <a:xfrm>
          <a:off x="3363143" y="2034168"/>
          <a:ext cx="1727894" cy="1097213"/>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Classroom Teachers</a:t>
          </a:r>
        </a:p>
      </dsp:txBody>
      <dsp:txXfrm>
        <a:off x="3395279" y="2066304"/>
        <a:ext cx="1663622" cy="1032941"/>
      </dsp:txXfrm>
    </dsp:sp>
    <dsp:sp modelId="{4C716A04-0E14-4A0B-826B-D1910346B258}">
      <dsp:nvSpPr>
        <dsp:cNvPr id="0" name=""/>
        <dsp:cNvSpPr/>
      </dsp:nvSpPr>
      <dsp:spPr>
        <a:xfrm>
          <a:off x="5283026" y="1851780"/>
          <a:ext cx="1727894" cy="10972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05C0CB-4D51-4282-85E4-F09F9DDFB452}">
      <dsp:nvSpPr>
        <dsp:cNvPr id="0" name=""/>
        <dsp:cNvSpPr/>
      </dsp:nvSpPr>
      <dsp:spPr>
        <a:xfrm>
          <a:off x="5475014" y="2034168"/>
          <a:ext cx="1727894" cy="1097213"/>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Inclusion Faculty</a:t>
          </a:r>
        </a:p>
      </dsp:txBody>
      <dsp:txXfrm>
        <a:off x="5507150" y="2066304"/>
        <a:ext cx="1663622" cy="1032941"/>
      </dsp:txXfrm>
    </dsp:sp>
    <dsp:sp modelId="{8078BDEF-A3C9-4722-83A1-27A6B1C46126}">
      <dsp:nvSpPr>
        <dsp:cNvPr id="0" name=""/>
        <dsp:cNvSpPr/>
      </dsp:nvSpPr>
      <dsp:spPr>
        <a:xfrm>
          <a:off x="7394897" y="1851780"/>
          <a:ext cx="1727894" cy="10972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5B7493-A125-4C35-AD79-E6F771FE9AC5}">
      <dsp:nvSpPr>
        <dsp:cNvPr id="0" name=""/>
        <dsp:cNvSpPr/>
      </dsp:nvSpPr>
      <dsp:spPr>
        <a:xfrm>
          <a:off x="7586885" y="2034168"/>
          <a:ext cx="1727894" cy="1097213"/>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Pastoral Manager</a:t>
          </a:r>
        </a:p>
      </dsp:txBody>
      <dsp:txXfrm>
        <a:off x="7619021" y="2066304"/>
        <a:ext cx="1663622" cy="1032941"/>
      </dsp:txXfrm>
    </dsp:sp>
    <dsp:sp modelId="{B6BC501E-5385-48AA-9AAB-EC773D64FCBB}">
      <dsp:nvSpPr>
        <dsp:cNvPr id="0" name=""/>
        <dsp:cNvSpPr/>
      </dsp:nvSpPr>
      <dsp:spPr>
        <a:xfrm>
          <a:off x="5283026" y="3451522"/>
          <a:ext cx="1727894" cy="10972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381106A-3625-47F9-82B0-7FED31C5019D}">
      <dsp:nvSpPr>
        <dsp:cNvPr id="0" name=""/>
        <dsp:cNvSpPr/>
      </dsp:nvSpPr>
      <dsp:spPr>
        <a:xfrm>
          <a:off x="5475014" y="3633911"/>
          <a:ext cx="1727894" cy="1097213"/>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Communications</a:t>
          </a:r>
        </a:p>
      </dsp:txBody>
      <dsp:txXfrm>
        <a:off x="5507150" y="3666047"/>
        <a:ext cx="1663622" cy="1032941"/>
      </dsp:txXfrm>
    </dsp:sp>
    <dsp:sp modelId="{3D3E1C4F-FE9E-4F3E-BC80-651A536E7E23}">
      <dsp:nvSpPr>
        <dsp:cNvPr id="0" name=""/>
        <dsp:cNvSpPr/>
      </dsp:nvSpPr>
      <dsp:spPr>
        <a:xfrm>
          <a:off x="7394897" y="3451522"/>
          <a:ext cx="1727894" cy="10972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92061E-B70A-46A2-8D85-6054DCF905E4}">
      <dsp:nvSpPr>
        <dsp:cNvPr id="0" name=""/>
        <dsp:cNvSpPr/>
      </dsp:nvSpPr>
      <dsp:spPr>
        <a:xfrm>
          <a:off x="7586885" y="3633911"/>
          <a:ext cx="1727894" cy="1097213"/>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Attendance Officer</a:t>
          </a:r>
        </a:p>
      </dsp:txBody>
      <dsp:txXfrm>
        <a:off x="7619021" y="3666047"/>
        <a:ext cx="1663622" cy="1032941"/>
      </dsp:txXfrm>
    </dsp:sp>
    <dsp:sp modelId="{DF215B8D-68B8-4E98-9DC8-3B0BE0802F6E}">
      <dsp:nvSpPr>
        <dsp:cNvPr id="0" name=""/>
        <dsp:cNvSpPr/>
      </dsp:nvSpPr>
      <dsp:spPr>
        <a:xfrm>
          <a:off x="9506768" y="3451522"/>
          <a:ext cx="1727894" cy="10972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BC80577-5154-444B-AA8D-DC210D4C221D}">
      <dsp:nvSpPr>
        <dsp:cNvPr id="0" name=""/>
        <dsp:cNvSpPr/>
      </dsp:nvSpPr>
      <dsp:spPr>
        <a:xfrm>
          <a:off x="9698756" y="3633911"/>
          <a:ext cx="1727894" cy="1097213"/>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Attendance Welfare Officer</a:t>
          </a:r>
        </a:p>
      </dsp:txBody>
      <dsp:txXfrm>
        <a:off x="9730892" y="3666047"/>
        <a:ext cx="1663622" cy="1032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94CD1-94F0-498F-B12A-2E66AA801495}">
      <dsp:nvSpPr>
        <dsp:cNvPr id="0" name=""/>
        <dsp:cNvSpPr/>
      </dsp:nvSpPr>
      <dsp:spPr>
        <a:xfrm>
          <a:off x="4680807" y="1633663"/>
          <a:ext cx="2076456" cy="1796219"/>
        </a:xfrm>
        <a:prstGeom prst="hexagon">
          <a:avLst>
            <a:gd name="adj" fmla="val 28570"/>
            <a:gd name="vf" fmla="val 115470"/>
          </a:avLst>
        </a:prstGeom>
        <a:solidFill>
          <a:schemeClr val="accent4">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A strong culture of attending school</a:t>
          </a:r>
        </a:p>
      </dsp:txBody>
      <dsp:txXfrm>
        <a:off x="5024905" y="1931322"/>
        <a:ext cx="1388260" cy="1200901"/>
      </dsp:txXfrm>
    </dsp:sp>
    <dsp:sp modelId="{44474026-C4F0-4D08-8A3A-1C6A58D97881}">
      <dsp:nvSpPr>
        <dsp:cNvPr id="0" name=""/>
        <dsp:cNvSpPr/>
      </dsp:nvSpPr>
      <dsp:spPr>
        <a:xfrm>
          <a:off x="5981068" y="77429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AB9D4-30AC-4975-89D0-99A2000A34DE}">
      <dsp:nvSpPr>
        <dsp:cNvPr id="0" name=""/>
        <dsp:cNvSpPr/>
      </dsp:nvSpPr>
      <dsp:spPr>
        <a:xfrm>
          <a:off x="4872079" y="0"/>
          <a:ext cx="1701641" cy="1472119"/>
        </a:xfrm>
        <a:prstGeom prst="hexagon">
          <a:avLst>
            <a:gd name="adj" fmla="val 28570"/>
            <a:gd name="vf" fmla="val 11547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1. Value of attendance </a:t>
          </a:r>
        </a:p>
      </dsp:txBody>
      <dsp:txXfrm>
        <a:off x="5154077" y="243962"/>
        <a:ext cx="1137645" cy="984195"/>
      </dsp:txXfrm>
    </dsp:sp>
    <dsp:sp modelId="{02DC4248-8C7C-44E1-9AC5-4F17C130E38E}">
      <dsp:nvSpPr>
        <dsp:cNvPr id="0" name=""/>
        <dsp:cNvSpPr/>
      </dsp:nvSpPr>
      <dsp:spPr>
        <a:xfrm>
          <a:off x="6895405" y="2036255"/>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A60426-6CCB-4541-972E-A88F2BB8F839}">
      <dsp:nvSpPr>
        <dsp:cNvPr id="0" name=""/>
        <dsp:cNvSpPr/>
      </dsp:nvSpPr>
      <dsp:spPr>
        <a:xfrm>
          <a:off x="6283218" y="905452"/>
          <a:ext cx="2000569" cy="1472119"/>
        </a:xfrm>
        <a:prstGeom prst="hexagon">
          <a:avLst>
            <a:gd name="adj" fmla="val 28570"/>
            <a:gd name="vf" fmla="val 115470"/>
          </a:avLst>
        </a:prstGeom>
        <a:solidFill>
          <a:schemeClr val="accent4">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2. Partnerships</a:t>
          </a:r>
        </a:p>
      </dsp:txBody>
      <dsp:txXfrm>
        <a:off x="6590127" y="1131291"/>
        <a:ext cx="1386751" cy="1020441"/>
      </dsp:txXfrm>
    </dsp:sp>
    <dsp:sp modelId="{CB26755D-583F-4558-878D-16DC8394E323}">
      <dsp:nvSpPr>
        <dsp:cNvPr id="0" name=""/>
        <dsp:cNvSpPr/>
      </dsp:nvSpPr>
      <dsp:spPr>
        <a:xfrm>
          <a:off x="6260248" y="346077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48518E-D6AE-4C2B-8B1F-8F2491EE139F}">
      <dsp:nvSpPr>
        <dsp:cNvPr id="0" name=""/>
        <dsp:cNvSpPr/>
      </dsp:nvSpPr>
      <dsp:spPr>
        <a:xfrm>
          <a:off x="6432682" y="2685466"/>
          <a:ext cx="1701641" cy="1472119"/>
        </a:xfrm>
        <a:prstGeom prst="hexagon">
          <a:avLst>
            <a:gd name="adj" fmla="val 28570"/>
            <a:gd name="vf" fmla="val 115470"/>
          </a:avLst>
        </a:prstGeom>
        <a:solidFill>
          <a:schemeClr val="accent4">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3. Structure</a:t>
          </a:r>
        </a:p>
      </dsp:txBody>
      <dsp:txXfrm>
        <a:off x="6714680" y="2929428"/>
        <a:ext cx="1137645" cy="984195"/>
      </dsp:txXfrm>
    </dsp:sp>
    <dsp:sp modelId="{6B6B08B7-5269-4845-8DE3-BB380BFCA3E5}">
      <dsp:nvSpPr>
        <dsp:cNvPr id="0" name=""/>
        <dsp:cNvSpPr/>
      </dsp:nvSpPr>
      <dsp:spPr>
        <a:xfrm>
          <a:off x="4684671" y="3608643"/>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26E10-EB55-4731-ABB5-160AA53C7EED}">
      <dsp:nvSpPr>
        <dsp:cNvPr id="0" name=""/>
        <dsp:cNvSpPr/>
      </dsp:nvSpPr>
      <dsp:spPr>
        <a:xfrm>
          <a:off x="4872079" y="3591932"/>
          <a:ext cx="1701641" cy="1472119"/>
        </a:xfrm>
        <a:prstGeom prst="hexagon">
          <a:avLst>
            <a:gd name="adj" fmla="val 28570"/>
            <a:gd name="vf" fmla="val 115470"/>
          </a:avLst>
        </a:prstGeom>
        <a:solidFill>
          <a:schemeClr val="accent4">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4. Data and Systems</a:t>
          </a:r>
        </a:p>
      </dsp:txBody>
      <dsp:txXfrm>
        <a:off x="5154077" y="3835894"/>
        <a:ext cx="1137645" cy="984195"/>
      </dsp:txXfrm>
    </dsp:sp>
    <dsp:sp modelId="{327DC35A-D5F1-410D-A9EF-6E6A5D1A0D4D}">
      <dsp:nvSpPr>
        <dsp:cNvPr id="0" name=""/>
        <dsp:cNvSpPr/>
      </dsp:nvSpPr>
      <dsp:spPr>
        <a:xfrm>
          <a:off x="3755361" y="2347188"/>
          <a:ext cx="783441" cy="67503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7BF7F-CB3F-4F4C-A4E9-C2C19AE89F1E}">
      <dsp:nvSpPr>
        <dsp:cNvPr id="0" name=""/>
        <dsp:cNvSpPr/>
      </dsp:nvSpPr>
      <dsp:spPr>
        <a:xfrm>
          <a:off x="2998505" y="2686479"/>
          <a:ext cx="1947341" cy="1472119"/>
        </a:xfrm>
        <a:prstGeom prst="hexagon">
          <a:avLst>
            <a:gd name="adj" fmla="val 28570"/>
            <a:gd name="vf" fmla="val 115470"/>
          </a:avLst>
        </a:prstGeom>
        <a:solidFill>
          <a:schemeClr val="accent4">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5. Effective Interventions</a:t>
          </a:r>
        </a:p>
      </dsp:txBody>
      <dsp:txXfrm>
        <a:off x="3300978" y="2915138"/>
        <a:ext cx="1342395" cy="1014801"/>
      </dsp:txXfrm>
    </dsp:sp>
    <dsp:sp modelId="{92CDA5DA-0EF9-4B39-96BD-602F67B41F88}">
      <dsp:nvSpPr>
        <dsp:cNvPr id="0" name=""/>
        <dsp:cNvSpPr/>
      </dsp:nvSpPr>
      <dsp:spPr>
        <a:xfrm>
          <a:off x="3304231" y="903426"/>
          <a:ext cx="1701641" cy="1472119"/>
        </a:xfrm>
        <a:prstGeom prst="hexagon">
          <a:avLst>
            <a:gd name="adj" fmla="val 28570"/>
            <a:gd name="vf" fmla="val 11547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6. Quality Assurance </a:t>
          </a:r>
        </a:p>
      </dsp:txBody>
      <dsp:txXfrm>
        <a:off x="3586229" y="1147388"/>
        <a:ext cx="1137645" cy="98419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AFDCB-E39B-4BE4-923B-B5C50F464177}"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7C601-2705-45EB-B21A-513FCF0E5A85}" type="slidenum">
              <a:rPr lang="en-GB" smtClean="0"/>
              <a:t>‹#›</a:t>
            </a:fld>
            <a:endParaRPr lang="en-GB"/>
          </a:p>
        </p:txBody>
      </p:sp>
    </p:spTree>
    <p:extLst>
      <p:ext uri="{BB962C8B-B14F-4D97-AF65-F5344CB8AC3E}">
        <p14:creationId xmlns:p14="http://schemas.microsoft.com/office/powerpoint/2010/main" val="1277331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56359-9526-0F18-2C9C-F17C3B98E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44EA9-5C96-E62D-3BB1-5049BD458D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11680-F505-09CC-30B4-0F0733D5DA8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A99982A-F203-9432-2E42-DB723AF2658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342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000">
                <a:latin typeface="Bliss 2 Regular"/>
                <a:cs typeface="Arial"/>
              </a:rPr>
              <a:t>In this session, we will:</a:t>
            </a:r>
            <a:endParaRPr lang="en-US"/>
          </a:p>
          <a:p>
            <a:pPr lvl="1"/>
            <a:r>
              <a:rPr lang="en-US" sz="2600">
                <a:latin typeface="Bliss 2 Regular"/>
                <a:cs typeface="Arial"/>
              </a:rPr>
              <a:t>Explore how attendance is structured at Drayton Manor High School – specifically roles and responsibilities </a:t>
            </a:r>
            <a:endParaRPr lang="en-US" sz="2600" b="1" i="1">
              <a:latin typeface="Bliss 2 Regular"/>
              <a:cs typeface="Arial"/>
            </a:endParaRPr>
          </a:p>
          <a:p>
            <a:pPr lvl="1"/>
            <a:r>
              <a:rPr lang="en-US" sz="2600">
                <a:latin typeface="Bliss 2 Regular"/>
                <a:cs typeface="Arial"/>
              </a:rPr>
              <a:t>This will include topics on: </a:t>
            </a:r>
            <a:br>
              <a:rPr lang="en-US" sz="2600">
                <a:latin typeface="Bliss 2 Regular"/>
                <a:cs typeface="Arial"/>
              </a:rPr>
            </a:br>
            <a:endParaRPr lang="en-US">
              <a:latin typeface="Bliss 2 Regular"/>
              <a:cs typeface="Times New Roman"/>
            </a:endParaRPr>
          </a:p>
          <a:p>
            <a:pPr lvl="1"/>
            <a:r>
              <a:rPr lang="en-US" sz="2600">
                <a:latin typeface="Bliss 2 Regular"/>
                <a:cs typeface="Times New Roman"/>
              </a:rPr>
              <a:t>SLT structure – attendance lead and link with safeguarding, data, teaching and learning </a:t>
            </a:r>
            <a:endParaRPr lang="en-US">
              <a:latin typeface="Bliss 2 Regular"/>
              <a:cs typeface="Times New Roman"/>
            </a:endParaRPr>
          </a:p>
          <a:p>
            <a:pPr lvl="1"/>
            <a:r>
              <a:rPr lang="en-US" sz="2600">
                <a:latin typeface="Bliss 2 Regular"/>
                <a:cs typeface="Times New Roman"/>
              </a:rPr>
              <a:t>Reports and scrutiny from assigned Governor/Trustee </a:t>
            </a:r>
            <a:endParaRPr lang="en-US">
              <a:latin typeface="Bliss 2 Regular"/>
              <a:cs typeface="Times New Roman"/>
            </a:endParaRPr>
          </a:p>
          <a:p>
            <a:pPr lvl="1"/>
            <a:r>
              <a:rPr lang="en-US" sz="2600">
                <a:latin typeface="Bliss 2 Regular"/>
                <a:cs typeface="Times New Roman"/>
              </a:rPr>
              <a:t>Task lists/ job responsibilities of attendance team/student reception</a:t>
            </a:r>
            <a:endParaRPr lang="en-US">
              <a:latin typeface="Bliss 2 Regular"/>
              <a:cs typeface="Times New Roman"/>
            </a:endParaRPr>
          </a:p>
          <a:p>
            <a:pPr lvl="1"/>
            <a:r>
              <a:rPr lang="en-US" sz="2600">
                <a:latin typeface="Bliss 2 Regular"/>
                <a:cs typeface="Times New Roman"/>
              </a:rPr>
              <a:t>Training – shadowing opportunities/ policy/ knowing the law </a:t>
            </a:r>
            <a:endParaRPr lang="en-US">
              <a:latin typeface="Bliss 2 Regular"/>
              <a:cs typeface="Times New Roman"/>
            </a:endParaRPr>
          </a:p>
          <a:p>
            <a:pPr lvl="1"/>
            <a:r>
              <a:rPr lang="en-US" sz="2600">
                <a:latin typeface="Bliss 2 Regular"/>
                <a:cs typeface="Times New Roman"/>
              </a:rPr>
              <a:t>Data schedule/ SLT weekly review - Role of tutors/HOY/Deputy HOY </a:t>
            </a:r>
            <a:endParaRPr lang="en-US">
              <a:latin typeface="Bliss 2 Regular"/>
              <a:cs typeface="Times New Roman"/>
            </a:endParaRPr>
          </a:p>
          <a:p>
            <a:pPr lvl="1"/>
            <a:r>
              <a:rPr lang="en-US" sz="2600">
                <a:latin typeface="Bliss 2 Regular"/>
                <a:cs typeface="Times New Roman"/>
              </a:rPr>
              <a:t>Attendance/pastoral team role including innovative ‘return to school/work’ meetings </a:t>
            </a:r>
            <a:endParaRPr lang="en-US">
              <a:latin typeface="Bliss 2 Regular"/>
              <a:cs typeface="Times New Roman"/>
            </a:endParaRPr>
          </a:p>
          <a:p>
            <a:pPr lvl="1"/>
            <a:r>
              <a:rPr lang="en-US" sz="2600">
                <a:latin typeface="Bliss 2 Regular"/>
                <a:cs typeface="Times New Roman"/>
              </a:rPr>
              <a:t>School Calendar setting and use of occasional days and INSET </a:t>
            </a:r>
            <a:endParaRPr lang="en-US">
              <a:latin typeface="Bliss 2 Regular"/>
              <a:cs typeface="Times New Roman"/>
            </a:endParaRPr>
          </a:p>
          <a:p>
            <a:pPr lvl="1"/>
            <a:r>
              <a:rPr lang="en-US" sz="2600">
                <a:latin typeface="Bliss 2 Regular"/>
                <a:cs typeface="Times New Roman"/>
              </a:rPr>
              <a:t>Annual review of structures: staffing </a:t>
            </a:r>
            <a:endParaRPr lang="en-US">
              <a:latin typeface="Bliss 2 Regular"/>
              <a:cs typeface="Times New Roman"/>
            </a:endParaRPr>
          </a:p>
          <a:p>
            <a:pPr lvl="1"/>
            <a:r>
              <a:rPr lang="en-US" sz="2600">
                <a:latin typeface="Bliss 2 Regular"/>
                <a:cs typeface="Times New Roman"/>
              </a:rPr>
              <a:t>Termly review of structures – querying what is the impact </a:t>
            </a:r>
            <a:endParaRPr lang="en-US">
              <a:latin typeface="Bliss 2 Regular"/>
              <a:cs typeface="Times New Roman"/>
            </a:endParaRPr>
          </a:p>
          <a:p>
            <a:pPr lvl="1"/>
            <a:r>
              <a:rPr lang="en-US" sz="2600">
                <a:latin typeface="Bliss 2 Regular"/>
                <a:cs typeface="Times New Roman"/>
              </a:rPr>
              <a:t>How to develop capacity</a:t>
            </a:r>
            <a:endParaRPr lang="en-US">
              <a:latin typeface="Bliss 2 Regular"/>
              <a:cs typeface="Times New Roman"/>
            </a:endParaRPr>
          </a:p>
          <a:p>
            <a:pPr lvl="1"/>
            <a:r>
              <a:rPr lang="en-US" sz="2600">
                <a:latin typeface="Bliss 2 Regular"/>
                <a:cs typeface="Times New Roman"/>
              </a:rPr>
              <a:t> Staff development and support</a:t>
            </a:r>
            <a:endParaRPr lang="en-US">
              <a:latin typeface="Bliss 2 Regular"/>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690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Big changes for 2024 – statutory and has had implications for our ways of working</a:t>
            </a:r>
          </a:p>
          <a:p>
            <a:endParaRPr lang="en-US"/>
          </a:p>
          <a:p>
            <a:r>
              <a:rPr lang="en-US"/>
              <a:t>Early help is first and key. National media have picked up on fines but this is not the focus of the updates</a:t>
            </a:r>
          </a:p>
          <a:p>
            <a:endParaRPr lang="en-US"/>
          </a:p>
          <a:p>
            <a:r>
              <a:rPr lang="en-US"/>
              <a:t>Things to be aware of:</a:t>
            </a:r>
          </a:p>
          <a:p>
            <a:pPr marL="171450" indent="-171450">
              <a:buFontTx/>
              <a:buChar char="-"/>
            </a:pPr>
            <a:r>
              <a:rPr lang="en-US"/>
              <a:t>Important to update the policy</a:t>
            </a:r>
          </a:p>
          <a:p>
            <a:pPr marL="171450" indent="-171450">
              <a:buFontTx/>
              <a:buChar char="-"/>
            </a:pPr>
            <a:r>
              <a:rPr lang="en-US"/>
              <a:t>Inform parents of new notice to improve meetings/ conversations </a:t>
            </a:r>
          </a:p>
          <a:p>
            <a:pPr marL="171450" indent="-171450">
              <a:buFontTx/>
              <a:buChar char="-"/>
            </a:pPr>
            <a:r>
              <a:rPr lang="en-US"/>
              <a:t>Changes to the fines</a:t>
            </a:r>
          </a:p>
          <a:p>
            <a:pPr marL="171450" indent="-171450">
              <a:buFontTx/>
              <a:buChar char="-"/>
            </a:pPr>
            <a:r>
              <a:rPr lang="en-US"/>
              <a:t>Attendance data being shared</a:t>
            </a:r>
          </a:p>
          <a:p>
            <a:endParaRPr lang="en-US"/>
          </a:p>
          <a:p>
            <a:endParaRPr lang="en-US"/>
          </a:p>
          <a:p>
            <a:r>
              <a:rPr lang="en-US"/>
              <a:t>We are able to share our updated attendance policy with you which has included the updated guidance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28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 vs D – seeking clarity on this </a:t>
            </a:r>
          </a:p>
          <a:p>
            <a:r>
              <a:rPr lang="en-US"/>
              <a:t>J1 code – now authorized absence – careful consideration around year 11 interview absence </a:t>
            </a:r>
          </a:p>
          <a:p>
            <a:r>
              <a:rPr lang="en-US"/>
              <a:t>B code: cannot be used for online education</a:t>
            </a:r>
          </a:p>
          <a:p>
            <a:r>
              <a:rPr lang="en-US"/>
              <a:t>T code – wider scope </a:t>
            </a:r>
          </a:p>
          <a:p>
            <a:r>
              <a:rPr lang="en-US"/>
              <a:t>Range of Y codes – Y7 in focus and case studies on this </a:t>
            </a:r>
          </a:p>
          <a:p>
            <a:r>
              <a:rPr lang="en-US"/>
              <a:t>C2 code – part time timetable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750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help a key part of new guidance </a:t>
            </a:r>
          </a:p>
          <a:p>
            <a:endParaRPr lang="en-US"/>
          </a:p>
          <a:p>
            <a:r>
              <a:rPr lang="en-US"/>
              <a:t>Notice to improve – sharing this language with parents. Informing that attendance is shared with LA</a:t>
            </a:r>
          </a:p>
          <a:p>
            <a:endParaRPr lang="en-US"/>
          </a:p>
          <a:p>
            <a:r>
              <a:rPr lang="en-US"/>
              <a:t>10 sessions in 10 weeks – possibility of  a fine – important to work with the school to avoid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4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our structure </a:t>
            </a:r>
          </a:p>
          <a:p>
            <a:endParaRPr lang="en-US"/>
          </a:p>
          <a:p>
            <a:r>
              <a:rPr lang="en-US"/>
              <a:t>CRAVE </a:t>
            </a:r>
          </a:p>
          <a:p>
            <a:endParaRPr lang="en-US"/>
          </a:p>
          <a:p>
            <a:r>
              <a:rPr lang="en-US"/>
              <a:t>Clarity </a:t>
            </a:r>
          </a:p>
          <a:p>
            <a:r>
              <a:rPr lang="en-US" b="1"/>
              <a:t>R</a:t>
            </a:r>
            <a:r>
              <a:rPr lang="en-US"/>
              <a:t>eflection – </a:t>
            </a:r>
            <a:r>
              <a:rPr lang="en-US" i="1"/>
              <a:t>autopsy without blame</a:t>
            </a:r>
            <a:endParaRPr lang="en-US"/>
          </a:p>
          <a:p>
            <a:r>
              <a:rPr lang="en-US" b="1"/>
              <a:t>A</a:t>
            </a:r>
            <a:r>
              <a:rPr lang="en-US"/>
              <a:t>ccountability – </a:t>
            </a:r>
            <a:r>
              <a:rPr lang="en-US" i="1"/>
              <a:t>define what needs improving and how it will be measured</a:t>
            </a:r>
          </a:p>
          <a:p>
            <a:r>
              <a:rPr lang="en-US" b="1"/>
              <a:t>V</a:t>
            </a:r>
            <a:r>
              <a:rPr lang="en-US"/>
              <a:t>alues </a:t>
            </a:r>
            <a:r>
              <a:rPr lang="en-US" i="1"/>
              <a:t>– do what is right for our students, not easy</a:t>
            </a:r>
            <a:endParaRPr lang="en-US"/>
          </a:p>
          <a:p>
            <a:r>
              <a:rPr lang="en-US" b="1"/>
              <a:t>E</a:t>
            </a:r>
            <a:r>
              <a:rPr lang="en-US"/>
              <a:t>xpertise – </a:t>
            </a:r>
            <a:r>
              <a:rPr lang="en-US" i="1"/>
              <a:t>go seek out advice, adapt current practice and act</a:t>
            </a:r>
            <a:endParaRPr lang="en-US" b="1"/>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808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Lead professionals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923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Impowering them to have difficult conversations about attendance </a:t>
            </a:r>
          </a:p>
          <a:p>
            <a:r>
              <a:rPr lang="en-US"/>
              <a:t>Same attitude as everyone is responsible for safeguarding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964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Warm welcomes </a:t>
            </a:r>
          </a:p>
          <a:p>
            <a:r>
              <a:rPr lang="en-US"/>
              <a:t>Involved in attendance calls </a:t>
            </a:r>
          </a:p>
          <a:p>
            <a:r>
              <a:rPr lang="en-US"/>
              <a:t>We missed you yesterday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549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Clear involvement in attendance </a:t>
            </a:r>
          </a:p>
          <a:p>
            <a:endParaRPr lang="en-US"/>
          </a:p>
          <a:p>
            <a:r>
              <a:rPr lang="en-US"/>
              <a:t>Can share this checklist with you</a:t>
            </a:r>
          </a:p>
          <a:p>
            <a:endParaRPr lang="en-US"/>
          </a:p>
          <a:p>
            <a:r>
              <a:rPr lang="en-US"/>
              <a:t>Attendance policy details out the roles of each person – we have found this useful and to also include parents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298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Schools BI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10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27AF6-817E-C2BD-F1AC-3F3C621D5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8C8FD-AD3D-433F-5F73-91D605F01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E5F85-A0D2-A294-889E-1328CA3B67E7}"/>
              </a:ext>
            </a:extLst>
          </p:cNvPr>
          <p:cNvSpPr>
            <a:spLocks noGrp="1"/>
          </p:cNvSpPr>
          <p:nvPr>
            <p:ph type="body" idx="1"/>
          </p:nvPr>
        </p:nvSpPr>
        <p:spPr/>
        <p:txBody>
          <a:bodyPr/>
          <a:lstStyle/>
          <a:p>
            <a:r>
              <a:rPr lang="en-GB"/>
              <a:t>A kind reminder of our expectations. </a:t>
            </a:r>
          </a:p>
          <a:p>
            <a:endParaRPr lang="en-GB"/>
          </a:p>
          <a:p>
            <a:r>
              <a:rPr lang="en-GB"/>
              <a:t>We already have our next meeting booked in for Thursday 28 November – we will email you reminders building up to that day. </a:t>
            </a:r>
          </a:p>
        </p:txBody>
      </p:sp>
      <p:sp>
        <p:nvSpPr>
          <p:cNvPr id="4" name="Slide Number Placeholder 3">
            <a:extLst>
              <a:ext uri="{FF2B5EF4-FFF2-40B4-BE49-F238E27FC236}">
                <a16:creationId xmlns:a16="http://schemas.microsoft.com/office/drawing/2014/main" id="{74FB2118-18BB-F8FF-1A12-B020FC44A1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979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hope you have enjoyed the session today. We will be emailing out further information about the next session in November. If there are any staffing changes and we need to update the contact details for the attendance lead, please do email us at attendancehub@draytonmanorhighschool.co.uk</a:t>
            </a:r>
          </a:p>
          <a:p>
            <a:endParaRPr lang="en-US"/>
          </a:p>
          <a:p>
            <a:r>
              <a:rPr lang="en-US"/>
              <a:t>Thank you again for joining us and I hope this busy term goes well! See you all soon.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42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a reminder about our bespoke </a:t>
            </a:r>
            <a:r>
              <a:rPr lang="en-US" err="1"/>
              <a:t>programme</a:t>
            </a:r>
            <a:r>
              <a:rPr lang="en-US"/>
              <a:t> that we will be covering over the remaining 5 months. We have broken down each aspect of attendance into these modules where there will be some overlap between each but we hope this will support you in your setting in creating discussion and hopefully bettering school attendance</a:t>
            </a:r>
          </a:p>
          <a:p>
            <a:endParaRPr lang="en-US"/>
          </a:p>
          <a:p>
            <a:r>
              <a:rPr lang="en-US"/>
              <a:t>I would just like to take this moment to say that we are all facing a challenge around attendance – including us. The most important part of our work with attendance has been to not stand still on any of these areas but to rigorously review and implement changes to ensure that what we are doing when it comes to attendance is working and making a difference.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31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always, as attendance leads on our call – we will be thinking closely about our systems and practices around attendance with our CRAVE school improvement hat on. We find this model works best when reviewing what we do and how we could do it better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531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have mapped everything that students, staff and parents (key stake holders) do to ensure good school attendance. We will be focusing today a lot on the pre-secondary school work that goes on at Drayton Manor High School to ensure a successful start for each year 7 child. We will also be focusing in on the role of the parent today and the important relationship that school has to maintain with parents</a:t>
            </a:r>
          </a:p>
          <a:p>
            <a:endParaRPr lang="en-US"/>
          </a:p>
          <a:p>
            <a:r>
              <a:rPr lang="en-US"/>
              <a:t>Today, we will be discussing how we have systemized much of the above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14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071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be reminded about checking the attendance hub page. For example, the drop down for module three will contain the documents that are referenced today. Please download, reuse in your context and let us know in the next module your successes.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084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71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we just wanted to take a moment today to reflect on progress made since our last meeting. </a:t>
            </a:r>
          </a:p>
          <a:p>
            <a:r>
              <a:rPr lang="en-GB"/>
              <a:t>Please could you take a moment to post into the chat explaining any changes you have made since the last session and any impact that you have seen? How do you know the new changes have worked? </a:t>
            </a:r>
          </a:p>
          <a:p>
            <a:endParaRPr lang="en-GB"/>
          </a:p>
          <a:p>
            <a:r>
              <a:rPr lang="en-GB"/>
              <a:t>Have you found that you have adapted your systems due to the new guidance?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37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1400-DEF8-9964-DF6B-9934A159CD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216CD75-7233-F440-5270-425B899AD3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E238A7-4F93-D528-7DD5-5BCEA201FC83}"/>
              </a:ext>
            </a:extLst>
          </p:cNvPr>
          <p:cNvSpPr>
            <a:spLocks noGrp="1"/>
          </p:cNvSpPr>
          <p:nvPr>
            <p:ph type="dt" sz="half" idx="10"/>
          </p:nvPr>
        </p:nvSpPr>
        <p:spPr/>
        <p:txBody>
          <a:bodyPr/>
          <a:lstStyle/>
          <a:p>
            <a:fld id="{133C4B8D-F042-4637-A25C-17E5F407219B}" type="datetimeFigureOut">
              <a:rPr lang="en-GB" smtClean="0"/>
              <a:t>03/10/2024</a:t>
            </a:fld>
            <a:endParaRPr lang="en-GB"/>
          </a:p>
        </p:txBody>
      </p:sp>
      <p:sp>
        <p:nvSpPr>
          <p:cNvPr id="5" name="Footer Placeholder 4">
            <a:extLst>
              <a:ext uri="{FF2B5EF4-FFF2-40B4-BE49-F238E27FC236}">
                <a16:creationId xmlns:a16="http://schemas.microsoft.com/office/drawing/2014/main" id="{28495BE6-4AAE-50FA-3FDF-0E79977284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62205-AEA5-7A2C-61D4-1DAEFE9620E2}"/>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405524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7C39-B9B5-9737-9800-8127F05571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4EA82B-5012-7BF0-E363-2D55BEF8C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F526CE-F076-545A-88FD-0B6A909A68AD}"/>
              </a:ext>
            </a:extLst>
          </p:cNvPr>
          <p:cNvSpPr>
            <a:spLocks noGrp="1"/>
          </p:cNvSpPr>
          <p:nvPr>
            <p:ph type="dt" sz="half" idx="10"/>
          </p:nvPr>
        </p:nvSpPr>
        <p:spPr/>
        <p:txBody>
          <a:bodyPr/>
          <a:lstStyle/>
          <a:p>
            <a:fld id="{133C4B8D-F042-4637-A25C-17E5F407219B}" type="datetimeFigureOut">
              <a:rPr lang="en-GB" smtClean="0"/>
              <a:t>03/10/2024</a:t>
            </a:fld>
            <a:endParaRPr lang="en-GB"/>
          </a:p>
        </p:txBody>
      </p:sp>
      <p:sp>
        <p:nvSpPr>
          <p:cNvPr id="5" name="Footer Placeholder 4">
            <a:extLst>
              <a:ext uri="{FF2B5EF4-FFF2-40B4-BE49-F238E27FC236}">
                <a16:creationId xmlns:a16="http://schemas.microsoft.com/office/drawing/2014/main" id="{0C82485D-3908-69BB-CE8E-5173066A10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E0C05E-B93D-EF77-2CCD-6B2E518DDB70}"/>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175776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164679-0A04-56C0-EE63-97C1A05E05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5BB5B5-CA77-D6DB-A57A-F454DC3760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480F94-A3C0-D7DE-F2A1-4E00A9384F73}"/>
              </a:ext>
            </a:extLst>
          </p:cNvPr>
          <p:cNvSpPr>
            <a:spLocks noGrp="1"/>
          </p:cNvSpPr>
          <p:nvPr>
            <p:ph type="dt" sz="half" idx="10"/>
          </p:nvPr>
        </p:nvSpPr>
        <p:spPr/>
        <p:txBody>
          <a:bodyPr/>
          <a:lstStyle/>
          <a:p>
            <a:fld id="{133C4B8D-F042-4637-A25C-17E5F407219B}" type="datetimeFigureOut">
              <a:rPr lang="en-GB" smtClean="0"/>
              <a:t>03/10/2024</a:t>
            </a:fld>
            <a:endParaRPr lang="en-GB"/>
          </a:p>
        </p:txBody>
      </p:sp>
      <p:sp>
        <p:nvSpPr>
          <p:cNvPr id="5" name="Footer Placeholder 4">
            <a:extLst>
              <a:ext uri="{FF2B5EF4-FFF2-40B4-BE49-F238E27FC236}">
                <a16:creationId xmlns:a16="http://schemas.microsoft.com/office/drawing/2014/main" id="{819002F5-3456-CEA9-97C8-422747DF23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8CB60A-E78A-988C-4CD0-FDDF20B83498}"/>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2148658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1528318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86447246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11451-8572-4C65-A28A-ED9A29697342}"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80132775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111451-8572-4C65-A28A-ED9A29697342}"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11313600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111451-8572-4C65-A28A-ED9A29697342}" type="datetimeFigureOut">
              <a:rPr lang="en-GB" smtClean="0"/>
              <a:t>03/10/2024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037690375"/>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111451-8572-4C65-A28A-ED9A29697342}" type="datetimeFigureOut">
              <a:rPr lang="en-GB" smtClean="0"/>
              <a:t>03/10/2024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998559097"/>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11451-8572-4C65-A28A-ED9A29697342}" type="datetimeFigureOut">
              <a:rPr lang="en-GB" smtClean="0"/>
              <a:t>03/10/2024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7978497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12275867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8736-0C4E-41F3-4AA4-44325D4224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7431D0-8651-3B26-E31C-9F50645DF6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CFB978-A3A5-CEBC-A7CA-F126367DF592}"/>
              </a:ext>
            </a:extLst>
          </p:cNvPr>
          <p:cNvSpPr>
            <a:spLocks noGrp="1"/>
          </p:cNvSpPr>
          <p:nvPr>
            <p:ph type="dt" sz="half" idx="10"/>
          </p:nvPr>
        </p:nvSpPr>
        <p:spPr/>
        <p:txBody>
          <a:bodyPr/>
          <a:lstStyle/>
          <a:p>
            <a:fld id="{133C4B8D-F042-4637-A25C-17E5F407219B}" type="datetimeFigureOut">
              <a:rPr lang="en-GB" smtClean="0"/>
              <a:t>03/10/2024</a:t>
            </a:fld>
            <a:endParaRPr lang="en-GB"/>
          </a:p>
        </p:txBody>
      </p:sp>
      <p:sp>
        <p:nvSpPr>
          <p:cNvPr id="5" name="Footer Placeholder 4">
            <a:extLst>
              <a:ext uri="{FF2B5EF4-FFF2-40B4-BE49-F238E27FC236}">
                <a16:creationId xmlns:a16="http://schemas.microsoft.com/office/drawing/2014/main" id="{5920152A-E3FD-93F5-F1F7-EBF313724D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F0E27-3DA0-5D14-92B8-B32B4F0D7707}"/>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1561365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975946197"/>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78930771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27953599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573C-286A-C7A1-391B-9E48AF00F8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9A4679-948B-30E9-E820-885A3CFBF5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068FBA-10A5-7D76-C0B6-95EA610C89D6}"/>
              </a:ext>
            </a:extLst>
          </p:cNvPr>
          <p:cNvSpPr>
            <a:spLocks noGrp="1"/>
          </p:cNvSpPr>
          <p:nvPr>
            <p:ph type="dt" sz="half" idx="10"/>
          </p:nvPr>
        </p:nvSpPr>
        <p:spPr/>
        <p:txBody>
          <a:bodyPr/>
          <a:lstStyle/>
          <a:p>
            <a:fld id="{133C4B8D-F042-4637-A25C-17E5F407219B}" type="datetimeFigureOut">
              <a:rPr lang="en-GB" smtClean="0"/>
              <a:t>03/10/2024</a:t>
            </a:fld>
            <a:endParaRPr lang="en-GB"/>
          </a:p>
        </p:txBody>
      </p:sp>
      <p:sp>
        <p:nvSpPr>
          <p:cNvPr id="5" name="Footer Placeholder 4">
            <a:extLst>
              <a:ext uri="{FF2B5EF4-FFF2-40B4-BE49-F238E27FC236}">
                <a16:creationId xmlns:a16="http://schemas.microsoft.com/office/drawing/2014/main" id="{E43D8A7C-3D71-9065-24C5-06DE4EF035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4C8A2E-87F7-99CB-858C-5F94B20991CA}"/>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274321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2057-121A-7633-48DE-9E43B93A32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6EEEE2-23FA-4115-EE02-8D8F08AB2D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F31C70-6E51-FA4B-A887-1FAC2A0CE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314B69-707D-7E5E-71CD-4399FB8D0EDB}"/>
              </a:ext>
            </a:extLst>
          </p:cNvPr>
          <p:cNvSpPr>
            <a:spLocks noGrp="1"/>
          </p:cNvSpPr>
          <p:nvPr>
            <p:ph type="dt" sz="half" idx="10"/>
          </p:nvPr>
        </p:nvSpPr>
        <p:spPr/>
        <p:txBody>
          <a:bodyPr/>
          <a:lstStyle/>
          <a:p>
            <a:fld id="{133C4B8D-F042-4637-A25C-17E5F407219B}" type="datetimeFigureOut">
              <a:rPr lang="en-GB" smtClean="0"/>
              <a:t>03/10/2024</a:t>
            </a:fld>
            <a:endParaRPr lang="en-GB"/>
          </a:p>
        </p:txBody>
      </p:sp>
      <p:sp>
        <p:nvSpPr>
          <p:cNvPr id="6" name="Footer Placeholder 5">
            <a:extLst>
              <a:ext uri="{FF2B5EF4-FFF2-40B4-BE49-F238E27FC236}">
                <a16:creationId xmlns:a16="http://schemas.microsoft.com/office/drawing/2014/main" id="{C26800F0-76A3-B88E-0C5E-E545A485C6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C4F20D-1823-1030-1892-D89F848533F2}"/>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312686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1981-D01B-D696-847D-71F022E7EE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592A3C-211E-1118-5AB9-1C0BA08C4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2F66E-9546-0E42-7587-395AFB7791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82165B-0474-B00F-F8D2-45514D7043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ECFB32-59AF-D04D-5502-198C85362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D22BC0-C7EB-78D8-FCBD-2C2F6D5C5F46}"/>
              </a:ext>
            </a:extLst>
          </p:cNvPr>
          <p:cNvSpPr>
            <a:spLocks noGrp="1"/>
          </p:cNvSpPr>
          <p:nvPr>
            <p:ph type="dt" sz="half" idx="10"/>
          </p:nvPr>
        </p:nvSpPr>
        <p:spPr/>
        <p:txBody>
          <a:bodyPr/>
          <a:lstStyle/>
          <a:p>
            <a:fld id="{133C4B8D-F042-4637-A25C-17E5F407219B}" type="datetimeFigureOut">
              <a:rPr lang="en-GB" smtClean="0"/>
              <a:t>03/10/2024</a:t>
            </a:fld>
            <a:endParaRPr lang="en-GB"/>
          </a:p>
        </p:txBody>
      </p:sp>
      <p:sp>
        <p:nvSpPr>
          <p:cNvPr id="8" name="Footer Placeholder 7">
            <a:extLst>
              <a:ext uri="{FF2B5EF4-FFF2-40B4-BE49-F238E27FC236}">
                <a16:creationId xmlns:a16="http://schemas.microsoft.com/office/drawing/2014/main" id="{A16C054A-D14B-538C-8AEB-0D25E405F8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9D72E7-0882-323D-72DA-E2C19FE7BA20}"/>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382453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D2E1-E7B8-C44C-F9BF-31AA57D8109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2FA1FB-86DD-083F-A434-77256790298C}"/>
              </a:ext>
            </a:extLst>
          </p:cNvPr>
          <p:cNvSpPr>
            <a:spLocks noGrp="1"/>
          </p:cNvSpPr>
          <p:nvPr>
            <p:ph type="dt" sz="half" idx="10"/>
          </p:nvPr>
        </p:nvSpPr>
        <p:spPr/>
        <p:txBody>
          <a:bodyPr/>
          <a:lstStyle/>
          <a:p>
            <a:fld id="{133C4B8D-F042-4637-A25C-17E5F407219B}" type="datetimeFigureOut">
              <a:rPr lang="en-GB" smtClean="0"/>
              <a:t>03/10/2024</a:t>
            </a:fld>
            <a:endParaRPr lang="en-GB"/>
          </a:p>
        </p:txBody>
      </p:sp>
      <p:sp>
        <p:nvSpPr>
          <p:cNvPr id="4" name="Footer Placeholder 3">
            <a:extLst>
              <a:ext uri="{FF2B5EF4-FFF2-40B4-BE49-F238E27FC236}">
                <a16:creationId xmlns:a16="http://schemas.microsoft.com/office/drawing/2014/main" id="{2EF0ED92-55E5-3654-9BA8-28158FC6CC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7A8344-2E46-B949-1C16-834EBE70769F}"/>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78335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3D472-6D79-D9DE-D216-4EC8D097B6C4}"/>
              </a:ext>
            </a:extLst>
          </p:cNvPr>
          <p:cNvSpPr>
            <a:spLocks noGrp="1"/>
          </p:cNvSpPr>
          <p:nvPr>
            <p:ph type="dt" sz="half" idx="10"/>
          </p:nvPr>
        </p:nvSpPr>
        <p:spPr/>
        <p:txBody>
          <a:bodyPr/>
          <a:lstStyle/>
          <a:p>
            <a:fld id="{133C4B8D-F042-4637-A25C-17E5F407219B}" type="datetimeFigureOut">
              <a:rPr lang="en-GB" smtClean="0"/>
              <a:t>03/10/2024</a:t>
            </a:fld>
            <a:endParaRPr lang="en-GB"/>
          </a:p>
        </p:txBody>
      </p:sp>
      <p:sp>
        <p:nvSpPr>
          <p:cNvPr id="3" name="Footer Placeholder 2">
            <a:extLst>
              <a:ext uri="{FF2B5EF4-FFF2-40B4-BE49-F238E27FC236}">
                <a16:creationId xmlns:a16="http://schemas.microsoft.com/office/drawing/2014/main" id="{E94E1BC7-C759-FEF3-9647-8FA472C3671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DDA83D-7B5E-F1D2-4653-0EBAAC6E4E4E}"/>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107708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6CC9-498A-8D83-D3A4-5BF140ADF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5D7984-C26C-243F-9A14-044A5F1A95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5A2EA9-AB37-B8FE-6081-473297F5F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FC07E-3CA9-4A44-8A9F-F694C115785F}"/>
              </a:ext>
            </a:extLst>
          </p:cNvPr>
          <p:cNvSpPr>
            <a:spLocks noGrp="1"/>
          </p:cNvSpPr>
          <p:nvPr>
            <p:ph type="dt" sz="half" idx="10"/>
          </p:nvPr>
        </p:nvSpPr>
        <p:spPr/>
        <p:txBody>
          <a:bodyPr/>
          <a:lstStyle/>
          <a:p>
            <a:fld id="{133C4B8D-F042-4637-A25C-17E5F407219B}" type="datetimeFigureOut">
              <a:rPr lang="en-GB" smtClean="0"/>
              <a:t>03/10/2024</a:t>
            </a:fld>
            <a:endParaRPr lang="en-GB"/>
          </a:p>
        </p:txBody>
      </p:sp>
      <p:sp>
        <p:nvSpPr>
          <p:cNvPr id="6" name="Footer Placeholder 5">
            <a:extLst>
              <a:ext uri="{FF2B5EF4-FFF2-40B4-BE49-F238E27FC236}">
                <a16:creationId xmlns:a16="http://schemas.microsoft.com/office/drawing/2014/main" id="{FEE67FB4-A3EC-ADEE-5D6B-5714B7FAA4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FDEBA1-B0F5-3D91-2859-B713377C3BE2}"/>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246538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87B5-4934-D417-CFE6-85B2A4C0A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11F9B4-2ABD-A671-4800-A4A99A545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4127A67F-0FEB-C94A-83B9-F92AE4102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92AFD-A09E-60A7-5351-7DE4FBF7FB3F}"/>
              </a:ext>
            </a:extLst>
          </p:cNvPr>
          <p:cNvSpPr>
            <a:spLocks noGrp="1"/>
          </p:cNvSpPr>
          <p:nvPr>
            <p:ph type="dt" sz="half" idx="10"/>
          </p:nvPr>
        </p:nvSpPr>
        <p:spPr/>
        <p:txBody>
          <a:bodyPr/>
          <a:lstStyle/>
          <a:p>
            <a:fld id="{133C4B8D-F042-4637-A25C-17E5F407219B}" type="datetimeFigureOut">
              <a:rPr lang="en-GB" smtClean="0"/>
              <a:t>03/10/2024</a:t>
            </a:fld>
            <a:endParaRPr lang="en-GB"/>
          </a:p>
        </p:txBody>
      </p:sp>
      <p:sp>
        <p:nvSpPr>
          <p:cNvPr id="6" name="Footer Placeholder 5">
            <a:extLst>
              <a:ext uri="{FF2B5EF4-FFF2-40B4-BE49-F238E27FC236}">
                <a16:creationId xmlns:a16="http://schemas.microsoft.com/office/drawing/2014/main" id="{3CC68A2D-CF9F-7767-43D2-E83234E76B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3E2256-F7E1-8026-0183-F09817AC1212}"/>
              </a:ext>
            </a:extLst>
          </p:cNvPr>
          <p:cNvSpPr>
            <a:spLocks noGrp="1"/>
          </p:cNvSpPr>
          <p:nvPr>
            <p:ph type="sldNum" sz="quarter" idx="12"/>
          </p:nvPr>
        </p:nvSpPr>
        <p:spPr/>
        <p:txBody>
          <a:bodyPr/>
          <a:lstStyle/>
          <a:p>
            <a:fld id="{81374CCA-427B-42C5-B556-DAB99F3C69BF}" type="slidenum">
              <a:rPr lang="en-GB" smtClean="0"/>
              <a:t>‹#›</a:t>
            </a:fld>
            <a:endParaRPr lang="en-GB"/>
          </a:p>
        </p:txBody>
      </p:sp>
    </p:spTree>
    <p:extLst>
      <p:ext uri="{BB962C8B-B14F-4D97-AF65-F5344CB8AC3E}">
        <p14:creationId xmlns:p14="http://schemas.microsoft.com/office/powerpoint/2010/main" val="209202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3DF8B-2337-0C6C-8087-6E328CAC42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7BE70F-7D8D-6AC9-8D5A-E7265433F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F14BC1-02C4-2175-7DDD-AD832641F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3C4B8D-F042-4637-A25C-17E5F407219B}" type="datetimeFigureOut">
              <a:rPr lang="en-GB" smtClean="0"/>
              <a:t>03/10/2024</a:t>
            </a:fld>
            <a:endParaRPr lang="en-GB"/>
          </a:p>
        </p:txBody>
      </p:sp>
      <p:sp>
        <p:nvSpPr>
          <p:cNvPr id="5" name="Footer Placeholder 4">
            <a:extLst>
              <a:ext uri="{FF2B5EF4-FFF2-40B4-BE49-F238E27FC236}">
                <a16:creationId xmlns:a16="http://schemas.microsoft.com/office/drawing/2014/main" id="{B5967363-FC44-3A05-8E20-FF2E62AD57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76BBEED-CF85-2667-5695-2F1C8346A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374CCA-427B-42C5-B556-DAB99F3C69BF}" type="slidenum">
              <a:rPr lang="en-GB" smtClean="0"/>
              <a:t>‹#›</a:t>
            </a:fld>
            <a:endParaRPr lang="en-GB"/>
          </a:p>
        </p:txBody>
      </p:sp>
    </p:spTree>
    <p:extLst>
      <p:ext uri="{BB962C8B-B14F-4D97-AF65-F5344CB8AC3E}">
        <p14:creationId xmlns:p14="http://schemas.microsoft.com/office/powerpoint/2010/main" val="22927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style>
          <a:lnRef idx="0">
            <a:schemeClr val="accent4"/>
          </a:lnRef>
          <a:fillRef idx="3">
            <a:schemeClr val="accent4"/>
          </a:fillRef>
          <a:effectRef idx="3">
            <a:schemeClr val="accent4"/>
          </a:effectRef>
          <a:fontRef idx="none">
            <a:schemeClr val="lt1"/>
          </a:fontRef>
        </p:style>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11451-8572-4C65-A28A-ED9A29697342}" type="datetimeFigureOut">
              <a:rPr lang="en-GB" smtClean="0"/>
              <a:t>03/10/2024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54A7B-8D8C-4635-ADA1-1E7B8226F6C3}" type="slidenum">
              <a:rPr lang="en-GB" smtClean="0"/>
              <a:t>‹#›</a:t>
            </a:fld>
            <a:endParaRPr lang="en-GB"/>
          </a:p>
        </p:txBody>
      </p:sp>
    </p:spTree>
    <p:extLst>
      <p:ext uri="{BB962C8B-B14F-4D97-AF65-F5344CB8AC3E}">
        <p14:creationId xmlns:p14="http://schemas.microsoft.com/office/powerpoint/2010/main" val="2569582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defTabSz="914400" rtl="0" eaLnBrk="1" latinLnBrk="0" hangingPunct="1">
        <a:spcBef>
          <a:spcPct val="0"/>
        </a:spcBef>
        <a:buNone/>
        <a:defRPr sz="4400" kern="1200">
          <a:solidFill>
            <a:schemeClr val="tx1"/>
          </a:solidFill>
          <a:latin typeface="Bliss 2 Bold"/>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liss 2 Bold"/>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Bold"/>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Bold"/>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Bold"/>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draytonmanorhighschool.co.uk/download/expectations-and-housekeeping.php"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s://www.draytonmanorhighschool.co.uk/school-resources.php" TargetMode="External"/><Relationship Id="rId4" Type="http://schemas.openxmlformats.org/officeDocument/2006/relationships/hyperlink" Target="mailto:attendancehub@draytonmanorhighschool.co.uk"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www.draytonmanorhighschool.co.uk/school-resources.php"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ww.draytonmanorhighschool.co.uk/school-resources.php"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4822-16E7-DFF6-D5EE-07D7C7B4CB4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1B2B4FA-FAE5-2A2E-3BCC-44F5AE8C5C0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087055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EADB-4642-5C2E-ADE9-A01C4A97F6E8}"/>
              </a:ext>
            </a:extLst>
          </p:cNvPr>
          <p:cNvSpPr>
            <a:spLocks noGrp="1"/>
          </p:cNvSpPr>
          <p:nvPr>
            <p:ph type="title"/>
          </p:nvPr>
        </p:nvSpPr>
        <p:spPr/>
        <p:txBody>
          <a:bodyPr/>
          <a:lstStyle/>
          <a:p>
            <a:r>
              <a:rPr lang="en-US"/>
              <a:t>Feedback </a:t>
            </a:r>
          </a:p>
        </p:txBody>
      </p:sp>
      <p:sp>
        <p:nvSpPr>
          <p:cNvPr id="4" name="TextBox 3">
            <a:extLst>
              <a:ext uri="{FF2B5EF4-FFF2-40B4-BE49-F238E27FC236}">
                <a16:creationId xmlns:a16="http://schemas.microsoft.com/office/drawing/2014/main" id="{67B9A6D7-AA20-DC0D-A9B8-698AC2BC4DE7}"/>
              </a:ext>
            </a:extLst>
          </p:cNvPr>
          <p:cNvSpPr txBox="1"/>
          <p:nvPr/>
        </p:nvSpPr>
        <p:spPr>
          <a:xfrm>
            <a:off x="609600" y="2044005"/>
            <a:ext cx="10972800" cy="2677656"/>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Bliss 2 Regular"/>
                <a:ea typeface="+mn-ea"/>
                <a:cs typeface="Calibri"/>
              </a:rPr>
              <a:t>Key question: </a:t>
            </a:r>
          </a:p>
          <a:p>
            <a:pPr marL="457200" marR="0" lvl="0" indent="-457200" algn="ctr" defTabSz="914400" rtl="0" eaLnBrk="1" fontAlgn="auto" latinLnBrk="0" hangingPunct="1">
              <a:lnSpc>
                <a:spcPct val="100000"/>
              </a:lnSpc>
              <a:spcBef>
                <a:spcPts val="0"/>
              </a:spcBef>
              <a:spcAft>
                <a:spcPts val="0"/>
              </a:spcAft>
              <a:buClrTx/>
              <a:buSzTx/>
              <a:buFontTx/>
              <a:buAutoNum type="arabicPeriod"/>
              <a:tabLst/>
              <a:defRPr/>
            </a:pPr>
            <a:r>
              <a:rPr kumimoji="0" lang="en-GB" sz="2800" b="0" i="0" u="none" strike="noStrike" kern="1200" cap="none" spc="0" normalizeH="0" baseline="0" noProof="0">
                <a:ln>
                  <a:noFill/>
                </a:ln>
                <a:solidFill>
                  <a:prstClr val="black"/>
                </a:solidFill>
                <a:effectLst/>
                <a:uLnTx/>
                <a:uFillTx/>
                <a:latin typeface="Bliss 2 Regular"/>
                <a:ea typeface="+mn-ea"/>
                <a:cs typeface="Calibri"/>
              </a:rPr>
              <a:t>Have you made changes to your practice around school attendance since the last hub session?</a:t>
            </a:r>
          </a:p>
          <a:p>
            <a:pPr marL="457200" marR="0" lvl="0" indent="-457200" algn="ctr" defTabSz="914400" rtl="0" eaLnBrk="1" fontAlgn="auto" latinLnBrk="0" hangingPunct="1">
              <a:lnSpc>
                <a:spcPct val="100000"/>
              </a:lnSpc>
              <a:spcBef>
                <a:spcPts val="0"/>
              </a:spcBef>
              <a:spcAft>
                <a:spcPts val="0"/>
              </a:spcAft>
              <a:buClrTx/>
              <a:buSzTx/>
              <a:buFontTx/>
              <a:buAutoNum type="arabicPeriod"/>
              <a:tabLst/>
              <a:defRPr/>
            </a:pPr>
            <a:r>
              <a:rPr kumimoji="0" lang="en-GB" sz="2800" b="0" i="0" u="none" strike="noStrike" kern="1200" cap="none" spc="0" normalizeH="0" baseline="0" noProof="0">
                <a:ln>
                  <a:noFill/>
                </a:ln>
                <a:solidFill>
                  <a:prstClr val="black"/>
                </a:solidFill>
                <a:effectLst/>
                <a:uLnTx/>
                <a:uFillTx/>
                <a:latin typeface="Bliss 2 Regular"/>
                <a:ea typeface="+mn-ea"/>
                <a:cs typeface="Calibri"/>
              </a:rPr>
              <a:t>How do you know the new changes have worked?</a:t>
            </a:r>
          </a:p>
          <a:p>
            <a:pPr marL="457200" marR="0" lvl="0" indent="-457200" algn="ctr" defTabSz="914400" rtl="0" eaLnBrk="1" fontAlgn="auto" latinLnBrk="0" hangingPunct="1">
              <a:lnSpc>
                <a:spcPct val="100000"/>
              </a:lnSpc>
              <a:spcBef>
                <a:spcPts val="0"/>
              </a:spcBef>
              <a:spcAft>
                <a:spcPts val="0"/>
              </a:spcAft>
              <a:buClrTx/>
              <a:buSzTx/>
              <a:buFontTx/>
              <a:buAutoNum type="arabicPeriod"/>
              <a:tabLst/>
              <a:defRPr/>
            </a:pPr>
            <a:r>
              <a:rPr kumimoji="0" lang="en-GB" sz="2800" b="0" i="0" u="none" strike="noStrike" kern="1200" cap="none" spc="0" normalizeH="0" baseline="0" noProof="0">
                <a:ln>
                  <a:noFill/>
                </a:ln>
                <a:solidFill>
                  <a:prstClr val="black"/>
                </a:solidFill>
                <a:effectLst/>
                <a:uLnTx/>
                <a:uFillTx/>
                <a:latin typeface="Bliss 2 Regular"/>
                <a:ea typeface="+mn-ea"/>
                <a:cs typeface="Calibri"/>
              </a:rPr>
              <a:t>How have the updated attendance guidelines changed your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black"/>
                </a:solidFill>
                <a:effectLst/>
                <a:uLnTx/>
                <a:uFillTx/>
                <a:latin typeface="Bliss 2 Regular"/>
                <a:ea typeface="+mn-ea"/>
                <a:cs typeface="Calibri"/>
              </a:rPr>
              <a:t>Write into the chat your suggestions – 3 minutes</a:t>
            </a:r>
          </a:p>
        </p:txBody>
      </p:sp>
    </p:spTree>
    <p:extLst>
      <p:ext uri="{BB962C8B-B14F-4D97-AF65-F5344CB8AC3E}">
        <p14:creationId xmlns:p14="http://schemas.microsoft.com/office/powerpoint/2010/main" val="3225363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3B05-E64B-879C-079A-C95831F51A64}"/>
              </a:ext>
            </a:extLst>
          </p:cNvPr>
          <p:cNvSpPr>
            <a:spLocks noGrp="1"/>
          </p:cNvSpPr>
          <p:nvPr>
            <p:ph type="title"/>
          </p:nvPr>
        </p:nvSpPr>
        <p:spPr/>
        <p:txBody>
          <a:bodyPr/>
          <a:lstStyle/>
          <a:p>
            <a:r>
              <a:rPr lang="en-US"/>
              <a:t>Welcome to module 3: </a:t>
            </a:r>
          </a:p>
        </p:txBody>
      </p:sp>
      <p:sp>
        <p:nvSpPr>
          <p:cNvPr id="3" name="Content Placeholder 2">
            <a:extLst>
              <a:ext uri="{FF2B5EF4-FFF2-40B4-BE49-F238E27FC236}">
                <a16:creationId xmlns:a16="http://schemas.microsoft.com/office/drawing/2014/main" id="{0B4740B5-4513-4B5A-927D-A04CB8FFDEFA}"/>
              </a:ext>
            </a:extLst>
          </p:cNvPr>
          <p:cNvSpPr>
            <a:spLocks noGrp="1"/>
          </p:cNvSpPr>
          <p:nvPr>
            <p:ph idx="1"/>
          </p:nvPr>
        </p:nvSpPr>
        <p:spPr>
          <a:xfrm>
            <a:off x="3305175" y="1714501"/>
            <a:ext cx="8505825" cy="4525963"/>
          </a:xfrm>
        </p:spPr>
        <p:txBody>
          <a:bodyPr vert="horz" lIns="91440" tIns="45720" rIns="91440" bIns="45720" rtlCol="0" anchor="t">
            <a:normAutofit/>
          </a:bodyPr>
          <a:lstStyle/>
          <a:p>
            <a:pPr marL="0" indent="0">
              <a:buNone/>
            </a:pPr>
            <a:r>
              <a:rPr lang="en-US">
                <a:latin typeface="Bliss 2 Regular"/>
                <a:cs typeface="Arial"/>
              </a:rPr>
              <a:t>To explain</a:t>
            </a:r>
            <a:r>
              <a:rPr lang="en-US" sz="3200">
                <a:latin typeface="Bliss 2 Regular"/>
                <a:cs typeface="Arial"/>
              </a:rPr>
              <a:t> how attendance is structured at Drayton Manor High School – specifically roles and responsibilities </a:t>
            </a:r>
            <a:endParaRPr lang="en-US" sz="3200" b="1" i="1">
              <a:latin typeface="Bliss 2 Regular"/>
              <a:cs typeface="Arial"/>
            </a:endParaRPr>
          </a:p>
          <a:p>
            <a:pPr marL="0" indent="0">
              <a:buNone/>
            </a:pPr>
            <a:endParaRPr lang="en-US">
              <a:latin typeface="Bliss 2 Regular"/>
            </a:endParaRPr>
          </a:p>
          <a:p>
            <a:pPr marL="0" indent="0">
              <a:buNone/>
            </a:pPr>
            <a:r>
              <a:rPr lang="en-US">
                <a:latin typeface="Bliss 2 Regular"/>
              </a:rPr>
              <a:t>Provide an update on changes to Working Together to Improve School Attendance</a:t>
            </a:r>
          </a:p>
        </p:txBody>
      </p:sp>
      <p:sp>
        <p:nvSpPr>
          <p:cNvPr id="4" name="TextBox 3">
            <a:extLst>
              <a:ext uri="{FF2B5EF4-FFF2-40B4-BE49-F238E27FC236}">
                <a16:creationId xmlns:a16="http://schemas.microsoft.com/office/drawing/2014/main" id="{B6893AFD-8DE2-F05C-2FA4-4334A8BECC41}"/>
              </a:ext>
            </a:extLst>
          </p:cNvPr>
          <p:cNvSpPr txBox="1"/>
          <p:nvPr/>
        </p:nvSpPr>
        <p:spPr>
          <a:xfrm>
            <a:off x="533400" y="310515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Arial"/>
                <a:ea typeface="+mn-ea"/>
                <a:cs typeface="+mn-cs"/>
              </a:rPr>
              <a:t>The 'Cogs' of building good attendance</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5618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3098-5241-9656-E142-99D2214BDC20}"/>
              </a:ext>
            </a:extLst>
          </p:cNvPr>
          <p:cNvSpPr>
            <a:spLocks noGrp="1"/>
          </p:cNvSpPr>
          <p:nvPr>
            <p:ph type="title"/>
          </p:nvPr>
        </p:nvSpPr>
        <p:spPr/>
        <p:txBody>
          <a:bodyPr/>
          <a:lstStyle/>
          <a:p>
            <a:r>
              <a:rPr lang="en-US"/>
              <a:t>Notes From The Updated Guidance</a:t>
            </a:r>
          </a:p>
        </p:txBody>
      </p:sp>
      <p:sp>
        <p:nvSpPr>
          <p:cNvPr id="3" name="Content Placeholder 2">
            <a:extLst>
              <a:ext uri="{FF2B5EF4-FFF2-40B4-BE49-F238E27FC236}">
                <a16:creationId xmlns:a16="http://schemas.microsoft.com/office/drawing/2014/main" id="{29F4DBB3-63CA-CE22-2A10-F785C52A0044}"/>
              </a:ext>
            </a:extLst>
          </p:cNvPr>
          <p:cNvSpPr>
            <a:spLocks noGrp="1"/>
          </p:cNvSpPr>
          <p:nvPr>
            <p:ph idx="1"/>
          </p:nvPr>
        </p:nvSpPr>
        <p:spPr>
          <a:xfrm>
            <a:off x="609600" y="1600201"/>
            <a:ext cx="8108418" cy="4525963"/>
          </a:xfrm>
        </p:spPr>
        <p:txBody>
          <a:bodyPr/>
          <a:lstStyle/>
          <a:p>
            <a:r>
              <a:rPr lang="en-US"/>
              <a:t>Changes in coding, national framework, fines and early help</a:t>
            </a:r>
          </a:p>
          <a:p>
            <a:r>
              <a:rPr lang="en-US"/>
              <a:t>Compulsory sharing of attendance data through WONDE</a:t>
            </a:r>
          </a:p>
          <a:p>
            <a:pPr marL="0" indent="0">
              <a:buNone/>
            </a:pPr>
            <a:r>
              <a:rPr lang="en-US"/>
              <a:t>Changes we have already implemented</a:t>
            </a:r>
          </a:p>
          <a:p>
            <a:pPr>
              <a:buFontTx/>
              <a:buChar char="-"/>
            </a:pPr>
            <a:r>
              <a:rPr lang="en-US"/>
              <a:t>Policy updates</a:t>
            </a:r>
          </a:p>
          <a:p>
            <a:pPr>
              <a:buFontTx/>
              <a:buChar char="-"/>
            </a:pPr>
            <a:r>
              <a:rPr lang="en-US"/>
              <a:t>Notice to improve requirement </a:t>
            </a:r>
          </a:p>
          <a:p>
            <a:pPr>
              <a:buFontTx/>
              <a:buChar char="-"/>
            </a:pPr>
            <a:r>
              <a:rPr lang="en-US"/>
              <a:t>Record keeping</a:t>
            </a:r>
          </a:p>
          <a:p>
            <a:endParaRPr lang="en-US"/>
          </a:p>
        </p:txBody>
      </p:sp>
      <p:pic>
        <p:nvPicPr>
          <p:cNvPr id="5" name="Picture 4">
            <a:extLst>
              <a:ext uri="{FF2B5EF4-FFF2-40B4-BE49-F238E27FC236}">
                <a16:creationId xmlns:a16="http://schemas.microsoft.com/office/drawing/2014/main" id="{2B973CE0-6863-B625-47D5-392F634F637D}"/>
              </a:ext>
            </a:extLst>
          </p:cNvPr>
          <p:cNvPicPr>
            <a:picLocks noChangeAspect="1"/>
          </p:cNvPicPr>
          <p:nvPr/>
        </p:nvPicPr>
        <p:blipFill>
          <a:blip r:embed="rId3"/>
          <a:stretch>
            <a:fillRect/>
          </a:stretch>
        </p:blipFill>
        <p:spPr>
          <a:xfrm>
            <a:off x="8389620" y="1600201"/>
            <a:ext cx="3451122" cy="4754643"/>
          </a:xfrm>
          <a:prstGeom prst="rect">
            <a:avLst/>
          </a:prstGeom>
        </p:spPr>
      </p:pic>
    </p:spTree>
    <p:extLst>
      <p:ext uri="{BB962C8B-B14F-4D97-AF65-F5344CB8AC3E}">
        <p14:creationId xmlns:p14="http://schemas.microsoft.com/office/powerpoint/2010/main" val="2187478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D63A-1200-61D3-FBCA-CE4B327BEA98}"/>
              </a:ext>
            </a:extLst>
          </p:cNvPr>
          <p:cNvSpPr>
            <a:spLocks noGrp="1"/>
          </p:cNvSpPr>
          <p:nvPr>
            <p:ph type="title"/>
          </p:nvPr>
        </p:nvSpPr>
        <p:spPr/>
        <p:txBody>
          <a:bodyPr/>
          <a:lstStyle/>
          <a:p>
            <a:r>
              <a:rPr lang="en-US"/>
              <a:t>Updated Attendance Codes</a:t>
            </a:r>
          </a:p>
        </p:txBody>
      </p:sp>
      <p:sp>
        <p:nvSpPr>
          <p:cNvPr id="3" name="Content Placeholder 2">
            <a:extLst>
              <a:ext uri="{FF2B5EF4-FFF2-40B4-BE49-F238E27FC236}">
                <a16:creationId xmlns:a16="http://schemas.microsoft.com/office/drawing/2014/main" id="{FE01EA6B-92D3-76BB-B0E5-03A4EF714FD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300BAFA-4DB1-FC53-0DA2-253BE415B3F4}"/>
              </a:ext>
            </a:extLst>
          </p:cNvPr>
          <p:cNvPicPr>
            <a:picLocks noChangeAspect="1"/>
          </p:cNvPicPr>
          <p:nvPr/>
        </p:nvPicPr>
        <p:blipFill>
          <a:blip r:embed="rId3"/>
          <a:stretch>
            <a:fillRect/>
          </a:stretch>
        </p:blipFill>
        <p:spPr>
          <a:xfrm>
            <a:off x="609600" y="1560171"/>
            <a:ext cx="3753374" cy="4925112"/>
          </a:xfrm>
          <a:prstGeom prst="rect">
            <a:avLst/>
          </a:prstGeom>
        </p:spPr>
      </p:pic>
      <p:pic>
        <p:nvPicPr>
          <p:cNvPr id="7" name="Picture 6">
            <a:extLst>
              <a:ext uri="{FF2B5EF4-FFF2-40B4-BE49-F238E27FC236}">
                <a16:creationId xmlns:a16="http://schemas.microsoft.com/office/drawing/2014/main" id="{53790D14-107F-D387-E28A-5DCEC39AF0B3}"/>
              </a:ext>
            </a:extLst>
          </p:cNvPr>
          <p:cNvPicPr>
            <a:picLocks noChangeAspect="1"/>
          </p:cNvPicPr>
          <p:nvPr/>
        </p:nvPicPr>
        <p:blipFill>
          <a:blip r:embed="rId4"/>
          <a:stretch>
            <a:fillRect/>
          </a:stretch>
        </p:blipFill>
        <p:spPr>
          <a:xfrm>
            <a:off x="5053435" y="1851028"/>
            <a:ext cx="6592201" cy="4343399"/>
          </a:xfrm>
          <a:prstGeom prst="rect">
            <a:avLst/>
          </a:prstGeom>
        </p:spPr>
      </p:pic>
    </p:spTree>
    <p:extLst>
      <p:ext uri="{BB962C8B-B14F-4D97-AF65-F5344CB8AC3E}">
        <p14:creationId xmlns:p14="http://schemas.microsoft.com/office/powerpoint/2010/main" val="25004535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6D72-4D24-6E61-98DE-7475D52E57E7}"/>
              </a:ext>
            </a:extLst>
          </p:cNvPr>
          <p:cNvSpPr>
            <a:spLocks noGrp="1"/>
          </p:cNvSpPr>
          <p:nvPr>
            <p:ph type="title"/>
          </p:nvPr>
        </p:nvSpPr>
        <p:spPr/>
        <p:txBody>
          <a:bodyPr/>
          <a:lstStyle/>
          <a:p>
            <a:r>
              <a:rPr lang="en-US"/>
              <a:t>Early Help and Notice to Improve</a:t>
            </a:r>
          </a:p>
        </p:txBody>
      </p:sp>
      <p:sp>
        <p:nvSpPr>
          <p:cNvPr id="3" name="Content Placeholder 2">
            <a:extLst>
              <a:ext uri="{FF2B5EF4-FFF2-40B4-BE49-F238E27FC236}">
                <a16:creationId xmlns:a16="http://schemas.microsoft.com/office/drawing/2014/main" id="{5BDCB8BD-7648-8C36-13E0-48AD9673A308}"/>
              </a:ext>
            </a:extLst>
          </p:cNvPr>
          <p:cNvSpPr>
            <a:spLocks noGrp="1"/>
          </p:cNvSpPr>
          <p:nvPr>
            <p:ph idx="1"/>
          </p:nvPr>
        </p:nvSpPr>
        <p:spPr>
          <a:xfrm>
            <a:off x="609600" y="1600201"/>
            <a:ext cx="5486400" cy="4525963"/>
          </a:xfrm>
        </p:spPr>
        <p:txBody>
          <a:bodyPr/>
          <a:lstStyle/>
          <a:p>
            <a:r>
              <a:rPr lang="en-US"/>
              <a:t>Year 6 data</a:t>
            </a:r>
          </a:p>
          <a:p>
            <a:r>
              <a:rPr lang="en-US"/>
              <a:t>Logging attendance calls</a:t>
            </a:r>
          </a:p>
          <a:p>
            <a:r>
              <a:rPr lang="en-US"/>
              <a:t>Year 7 notice to improve calls</a:t>
            </a:r>
          </a:p>
          <a:p>
            <a:r>
              <a:rPr lang="en-US"/>
              <a:t>New parental letter: notice to improve</a:t>
            </a:r>
          </a:p>
          <a:p>
            <a:r>
              <a:rPr lang="en-US"/>
              <a:t>Threshold for EWO and evidencing this</a:t>
            </a:r>
          </a:p>
        </p:txBody>
      </p:sp>
      <p:pic>
        <p:nvPicPr>
          <p:cNvPr id="5" name="Picture 4">
            <a:extLst>
              <a:ext uri="{FF2B5EF4-FFF2-40B4-BE49-F238E27FC236}">
                <a16:creationId xmlns:a16="http://schemas.microsoft.com/office/drawing/2014/main" id="{0E779747-703B-97D1-685C-FDC8682D1346}"/>
              </a:ext>
            </a:extLst>
          </p:cNvPr>
          <p:cNvPicPr>
            <a:picLocks noChangeAspect="1"/>
          </p:cNvPicPr>
          <p:nvPr/>
        </p:nvPicPr>
        <p:blipFill>
          <a:blip r:embed="rId3"/>
          <a:stretch>
            <a:fillRect/>
          </a:stretch>
        </p:blipFill>
        <p:spPr>
          <a:xfrm>
            <a:off x="6151148" y="2107155"/>
            <a:ext cx="5431252" cy="3151990"/>
          </a:xfrm>
          <a:prstGeom prst="rect">
            <a:avLst/>
          </a:prstGeom>
        </p:spPr>
      </p:pic>
    </p:spTree>
    <p:extLst>
      <p:ext uri="{BB962C8B-B14F-4D97-AF65-F5344CB8AC3E}">
        <p14:creationId xmlns:p14="http://schemas.microsoft.com/office/powerpoint/2010/main" val="4182088323"/>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D81B-5E3C-FBB8-F237-7E4DB1BF2F82}"/>
              </a:ext>
            </a:extLst>
          </p:cNvPr>
          <p:cNvSpPr>
            <a:spLocks noGrp="1"/>
          </p:cNvSpPr>
          <p:nvPr>
            <p:ph type="title"/>
          </p:nvPr>
        </p:nvSpPr>
        <p:spPr/>
        <p:txBody>
          <a:bodyPr/>
          <a:lstStyle/>
          <a:p>
            <a:r>
              <a:rPr lang="en-US"/>
              <a:t>Our Attendance Structure</a:t>
            </a:r>
          </a:p>
        </p:txBody>
      </p:sp>
      <p:graphicFrame>
        <p:nvGraphicFramePr>
          <p:cNvPr id="7" name="Content Placeholder 6">
            <a:extLst>
              <a:ext uri="{FF2B5EF4-FFF2-40B4-BE49-F238E27FC236}">
                <a16:creationId xmlns:a16="http://schemas.microsoft.com/office/drawing/2014/main" id="{F37C5F3C-C8A7-59A3-0D36-6342AC3DBE25}"/>
              </a:ext>
            </a:extLst>
          </p:cNvPr>
          <p:cNvGraphicFramePr>
            <a:graphicFrameLocks noGrp="1"/>
          </p:cNvGraphicFramePr>
          <p:nvPr>
            <p:ph idx="1"/>
          </p:nvPr>
        </p:nvGraphicFramePr>
        <p:xfrm>
          <a:off x="411480" y="1600200"/>
          <a:ext cx="114300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166260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9717-444B-223B-DE9D-D3AA154C43F4}"/>
              </a:ext>
            </a:extLst>
          </p:cNvPr>
          <p:cNvSpPr>
            <a:spLocks noGrp="1"/>
          </p:cNvSpPr>
          <p:nvPr>
            <p:ph type="title"/>
          </p:nvPr>
        </p:nvSpPr>
        <p:spPr/>
        <p:txBody>
          <a:bodyPr/>
          <a:lstStyle/>
          <a:p>
            <a:r>
              <a:rPr lang="en-US"/>
              <a:t>The Attendance Officer</a:t>
            </a:r>
          </a:p>
        </p:txBody>
      </p:sp>
      <p:sp>
        <p:nvSpPr>
          <p:cNvPr id="3" name="Content Placeholder 2">
            <a:extLst>
              <a:ext uri="{FF2B5EF4-FFF2-40B4-BE49-F238E27FC236}">
                <a16:creationId xmlns:a16="http://schemas.microsoft.com/office/drawing/2014/main" id="{B8792B96-53B0-FE44-D2CC-A469B170C65A}"/>
              </a:ext>
            </a:extLst>
          </p:cNvPr>
          <p:cNvSpPr>
            <a:spLocks noGrp="1"/>
          </p:cNvSpPr>
          <p:nvPr>
            <p:ph idx="1"/>
          </p:nvPr>
        </p:nvSpPr>
        <p:spPr>
          <a:xfrm>
            <a:off x="609600" y="1600201"/>
            <a:ext cx="4890867" cy="4525963"/>
          </a:xfrm>
        </p:spPr>
        <p:txBody>
          <a:bodyPr>
            <a:normAutofit fontScale="85000" lnSpcReduction="20000"/>
          </a:bodyPr>
          <a:lstStyle/>
          <a:p>
            <a:r>
              <a:rPr lang="en-US"/>
              <a:t>Importance of professional curiosity </a:t>
            </a:r>
          </a:p>
          <a:p>
            <a:r>
              <a:rPr lang="en-US"/>
              <a:t>Streamline of tasks</a:t>
            </a:r>
          </a:p>
          <a:p>
            <a:r>
              <a:rPr lang="en-US"/>
              <a:t>Golden Hours</a:t>
            </a:r>
          </a:p>
          <a:p>
            <a:r>
              <a:rPr lang="en-US"/>
              <a:t>Support/ Team around the officer</a:t>
            </a:r>
          </a:p>
          <a:p>
            <a:r>
              <a:rPr lang="en-US"/>
              <a:t>Structure of the day</a:t>
            </a:r>
          </a:p>
          <a:p>
            <a:pPr lvl="1"/>
            <a:r>
              <a:rPr lang="en-US"/>
              <a:t>Morning: data logging and follow up</a:t>
            </a:r>
          </a:p>
          <a:p>
            <a:pPr lvl="1"/>
            <a:r>
              <a:rPr lang="en-US"/>
              <a:t>Afternoon: formal follow up and referrals/ quality assurance </a:t>
            </a:r>
          </a:p>
        </p:txBody>
      </p:sp>
      <p:pic>
        <p:nvPicPr>
          <p:cNvPr id="4" name="Picture 3">
            <a:extLst>
              <a:ext uri="{FF2B5EF4-FFF2-40B4-BE49-F238E27FC236}">
                <a16:creationId xmlns:a16="http://schemas.microsoft.com/office/drawing/2014/main" id="{2040A8F8-1415-5D8B-D0A4-5F04E71E925E}"/>
              </a:ext>
            </a:extLst>
          </p:cNvPr>
          <p:cNvPicPr>
            <a:picLocks noChangeAspect="1"/>
          </p:cNvPicPr>
          <p:nvPr/>
        </p:nvPicPr>
        <p:blipFill>
          <a:blip r:embed="rId2"/>
          <a:stretch>
            <a:fillRect/>
          </a:stretch>
        </p:blipFill>
        <p:spPr>
          <a:xfrm>
            <a:off x="7672148" y="1851660"/>
            <a:ext cx="3910252" cy="2763495"/>
          </a:xfrm>
          <a:prstGeom prst="rect">
            <a:avLst/>
          </a:prstGeom>
        </p:spPr>
      </p:pic>
      <p:pic>
        <p:nvPicPr>
          <p:cNvPr id="6" name="Picture 5">
            <a:extLst>
              <a:ext uri="{FF2B5EF4-FFF2-40B4-BE49-F238E27FC236}">
                <a16:creationId xmlns:a16="http://schemas.microsoft.com/office/drawing/2014/main" id="{7145F2E7-CC6D-C59D-971D-39CCB24DED73}"/>
              </a:ext>
            </a:extLst>
          </p:cNvPr>
          <p:cNvPicPr>
            <a:picLocks noChangeAspect="1"/>
          </p:cNvPicPr>
          <p:nvPr/>
        </p:nvPicPr>
        <p:blipFill>
          <a:blip r:embed="rId3"/>
          <a:stretch>
            <a:fillRect/>
          </a:stretch>
        </p:blipFill>
        <p:spPr>
          <a:xfrm>
            <a:off x="5500467" y="3868510"/>
            <a:ext cx="6209518" cy="2778578"/>
          </a:xfrm>
          <a:prstGeom prst="rect">
            <a:avLst/>
          </a:prstGeom>
        </p:spPr>
      </p:pic>
    </p:spTree>
    <p:extLst>
      <p:ext uri="{BB962C8B-B14F-4D97-AF65-F5344CB8AC3E}">
        <p14:creationId xmlns:p14="http://schemas.microsoft.com/office/powerpoint/2010/main" val="301528945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D27DD-B568-7E90-C517-96B04DED6562}"/>
              </a:ext>
            </a:extLst>
          </p:cNvPr>
          <p:cNvSpPr>
            <a:spLocks noGrp="1"/>
          </p:cNvSpPr>
          <p:nvPr>
            <p:ph type="title"/>
          </p:nvPr>
        </p:nvSpPr>
        <p:spPr/>
        <p:txBody>
          <a:bodyPr/>
          <a:lstStyle/>
          <a:p>
            <a:r>
              <a:rPr lang="en-US"/>
              <a:t>Attendance Welfare Officer</a:t>
            </a:r>
          </a:p>
        </p:txBody>
      </p:sp>
      <p:sp>
        <p:nvSpPr>
          <p:cNvPr id="3" name="Content Placeholder 2">
            <a:extLst>
              <a:ext uri="{FF2B5EF4-FFF2-40B4-BE49-F238E27FC236}">
                <a16:creationId xmlns:a16="http://schemas.microsoft.com/office/drawing/2014/main" id="{112CC8CF-C590-4AED-2DDA-A0E1375C8A18}"/>
              </a:ext>
            </a:extLst>
          </p:cNvPr>
          <p:cNvSpPr>
            <a:spLocks noGrp="1"/>
          </p:cNvSpPr>
          <p:nvPr>
            <p:ph idx="1"/>
          </p:nvPr>
        </p:nvSpPr>
        <p:spPr/>
        <p:txBody>
          <a:bodyPr/>
          <a:lstStyle/>
          <a:p>
            <a:r>
              <a:rPr lang="en-US"/>
              <a:t>New position for DMHS</a:t>
            </a:r>
          </a:p>
          <a:p>
            <a:r>
              <a:rPr lang="en-US"/>
              <a:t>Return to school meetings </a:t>
            </a:r>
          </a:p>
          <a:p>
            <a:r>
              <a:rPr lang="en-US"/>
              <a:t>Attendance Mentoring</a:t>
            </a:r>
          </a:p>
          <a:p>
            <a:r>
              <a:rPr lang="en-US"/>
              <a:t>Early morning calls</a:t>
            </a:r>
          </a:p>
          <a:p>
            <a:r>
              <a:rPr lang="en-US"/>
              <a:t>Follow up</a:t>
            </a:r>
          </a:p>
        </p:txBody>
      </p:sp>
      <p:pic>
        <p:nvPicPr>
          <p:cNvPr id="5" name="Picture 4">
            <a:extLst>
              <a:ext uri="{FF2B5EF4-FFF2-40B4-BE49-F238E27FC236}">
                <a16:creationId xmlns:a16="http://schemas.microsoft.com/office/drawing/2014/main" id="{16D39F89-1372-1FB7-148D-BC308A1BA212}"/>
              </a:ext>
            </a:extLst>
          </p:cNvPr>
          <p:cNvPicPr>
            <a:picLocks noChangeAspect="1"/>
          </p:cNvPicPr>
          <p:nvPr/>
        </p:nvPicPr>
        <p:blipFill>
          <a:blip r:embed="rId2"/>
          <a:stretch>
            <a:fillRect/>
          </a:stretch>
        </p:blipFill>
        <p:spPr>
          <a:xfrm>
            <a:off x="5908945" y="2053179"/>
            <a:ext cx="5220429" cy="3620005"/>
          </a:xfrm>
          <a:prstGeom prst="rect">
            <a:avLst/>
          </a:prstGeom>
        </p:spPr>
      </p:pic>
      <p:sp>
        <p:nvSpPr>
          <p:cNvPr id="7" name="Rectangle 6">
            <a:extLst>
              <a:ext uri="{FF2B5EF4-FFF2-40B4-BE49-F238E27FC236}">
                <a16:creationId xmlns:a16="http://schemas.microsoft.com/office/drawing/2014/main" id="{3991B327-797B-6017-6D33-6F3FFCFE5713}"/>
              </a:ext>
            </a:extLst>
          </p:cNvPr>
          <p:cNvSpPr/>
          <p:nvPr/>
        </p:nvSpPr>
        <p:spPr>
          <a:xfrm>
            <a:off x="7743463" y="3553428"/>
            <a:ext cx="682907" cy="1504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47504913"/>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FE8A-67B9-4577-DE36-AAB56F661E46}"/>
              </a:ext>
            </a:extLst>
          </p:cNvPr>
          <p:cNvSpPr>
            <a:spLocks noGrp="1"/>
          </p:cNvSpPr>
          <p:nvPr>
            <p:ph type="title"/>
          </p:nvPr>
        </p:nvSpPr>
        <p:spPr/>
        <p:txBody>
          <a:bodyPr/>
          <a:lstStyle/>
          <a:p>
            <a:r>
              <a:rPr lang="en-US"/>
              <a:t>Communications Officer</a:t>
            </a:r>
          </a:p>
        </p:txBody>
      </p:sp>
      <p:sp>
        <p:nvSpPr>
          <p:cNvPr id="3" name="Content Placeholder 2">
            <a:extLst>
              <a:ext uri="{FF2B5EF4-FFF2-40B4-BE49-F238E27FC236}">
                <a16:creationId xmlns:a16="http://schemas.microsoft.com/office/drawing/2014/main" id="{B471B75C-BF3C-6930-9738-168BDA3B495A}"/>
              </a:ext>
            </a:extLst>
          </p:cNvPr>
          <p:cNvSpPr>
            <a:spLocks noGrp="1"/>
          </p:cNvSpPr>
          <p:nvPr>
            <p:ph idx="1"/>
          </p:nvPr>
        </p:nvSpPr>
        <p:spPr/>
        <p:txBody>
          <a:bodyPr/>
          <a:lstStyle/>
          <a:p>
            <a:r>
              <a:rPr lang="en-US"/>
              <a:t>Whole school letters</a:t>
            </a:r>
          </a:p>
          <a:p>
            <a:r>
              <a:rPr lang="en-US"/>
              <a:t>Having the right system</a:t>
            </a:r>
          </a:p>
          <a:p>
            <a:pPr lvl="1"/>
            <a:r>
              <a:rPr lang="en-US"/>
              <a:t>Dynamic letters</a:t>
            </a:r>
          </a:p>
          <a:p>
            <a:pPr lvl="1"/>
            <a:r>
              <a:rPr lang="en-US"/>
              <a:t>Evidencing support</a:t>
            </a:r>
          </a:p>
          <a:p>
            <a:pPr lvl="1"/>
            <a:endParaRPr lang="en-US"/>
          </a:p>
          <a:p>
            <a:r>
              <a:rPr lang="en-US"/>
              <a:t>Nudge Texts</a:t>
            </a:r>
          </a:p>
          <a:p>
            <a:pPr lvl="1"/>
            <a:r>
              <a:rPr lang="en-US"/>
              <a:t>Bank of go to communication ideas</a:t>
            </a:r>
          </a:p>
          <a:p>
            <a:r>
              <a:rPr lang="en-US"/>
              <a:t>Start of term/End of term communications</a:t>
            </a:r>
          </a:p>
        </p:txBody>
      </p:sp>
      <p:pic>
        <p:nvPicPr>
          <p:cNvPr id="4" name="Picture 3" descr="The text message turns 20: A brief history of SMS | The Week">
            <a:extLst>
              <a:ext uri="{FF2B5EF4-FFF2-40B4-BE49-F238E27FC236}">
                <a16:creationId xmlns:a16="http://schemas.microsoft.com/office/drawing/2014/main" id="{17B18EBA-E6F3-EFF2-D22D-106D4F428937}"/>
              </a:ext>
            </a:extLst>
          </p:cNvPr>
          <p:cNvPicPr>
            <a:picLocks noChangeAspect="1"/>
          </p:cNvPicPr>
          <p:nvPr/>
        </p:nvPicPr>
        <p:blipFill>
          <a:blip r:embed="rId2"/>
          <a:stretch>
            <a:fillRect/>
          </a:stretch>
        </p:blipFill>
        <p:spPr>
          <a:xfrm>
            <a:off x="6096000" y="1737361"/>
            <a:ext cx="5059277" cy="3037863"/>
          </a:xfrm>
          <a:prstGeom prst="rect">
            <a:avLst/>
          </a:prstGeom>
        </p:spPr>
      </p:pic>
    </p:spTree>
    <p:extLst>
      <p:ext uri="{BB962C8B-B14F-4D97-AF65-F5344CB8AC3E}">
        <p14:creationId xmlns:p14="http://schemas.microsoft.com/office/powerpoint/2010/main" val="305122780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B71B-FBAA-2F03-61A1-74842FDFDDF8}"/>
              </a:ext>
            </a:extLst>
          </p:cNvPr>
          <p:cNvSpPr>
            <a:spLocks noGrp="1"/>
          </p:cNvSpPr>
          <p:nvPr>
            <p:ph type="title"/>
          </p:nvPr>
        </p:nvSpPr>
        <p:spPr/>
        <p:txBody>
          <a:bodyPr/>
          <a:lstStyle/>
          <a:p>
            <a:r>
              <a:rPr lang="en-US"/>
              <a:t>Pastoral Manager</a:t>
            </a:r>
          </a:p>
        </p:txBody>
      </p:sp>
      <p:sp>
        <p:nvSpPr>
          <p:cNvPr id="3" name="Content Placeholder 2">
            <a:extLst>
              <a:ext uri="{FF2B5EF4-FFF2-40B4-BE49-F238E27FC236}">
                <a16:creationId xmlns:a16="http://schemas.microsoft.com/office/drawing/2014/main" id="{B8F7DBC1-D91E-1983-74CD-F69180682C7C}"/>
              </a:ext>
            </a:extLst>
          </p:cNvPr>
          <p:cNvSpPr>
            <a:spLocks noGrp="1"/>
          </p:cNvSpPr>
          <p:nvPr>
            <p:ph idx="1"/>
          </p:nvPr>
        </p:nvSpPr>
        <p:spPr/>
        <p:txBody>
          <a:bodyPr/>
          <a:lstStyle/>
          <a:p>
            <a:r>
              <a:rPr lang="en-US"/>
              <a:t>Pulling together the team</a:t>
            </a:r>
          </a:p>
          <a:p>
            <a:r>
              <a:rPr lang="en-US"/>
              <a:t>Information sharing </a:t>
            </a:r>
          </a:p>
          <a:p>
            <a:r>
              <a:rPr lang="en-US"/>
              <a:t>Monitor cases</a:t>
            </a:r>
          </a:p>
          <a:p>
            <a:endParaRPr lang="en-US"/>
          </a:p>
        </p:txBody>
      </p:sp>
      <p:pic>
        <p:nvPicPr>
          <p:cNvPr id="5" name="Picture 4">
            <a:extLst>
              <a:ext uri="{FF2B5EF4-FFF2-40B4-BE49-F238E27FC236}">
                <a16:creationId xmlns:a16="http://schemas.microsoft.com/office/drawing/2014/main" id="{C71960DC-BBB1-3593-8B63-973131563E6A}"/>
              </a:ext>
            </a:extLst>
          </p:cNvPr>
          <p:cNvPicPr>
            <a:picLocks noChangeAspect="1"/>
          </p:cNvPicPr>
          <p:nvPr/>
        </p:nvPicPr>
        <p:blipFill>
          <a:blip r:embed="rId2"/>
          <a:stretch>
            <a:fillRect/>
          </a:stretch>
        </p:blipFill>
        <p:spPr>
          <a:xfrm>
            <a:off x="1618625" y="3858832"/>
            <a:ext cx="8954750" cy="2724530"/>
          </a:xfrm>
          <a:prstGeom prst="rect">
            <a:avLst/>
          </a:prstGeom>
        </p:spPr>
      </p:pic>
      <p:pic>
        <p:nvPicPr>
          <p:cNvPr id="7" name="Picture 6">
            <a:extLst>
              <a:ext uri="{FF2B5EF4-FFF2-40B4-BE49-F238E27FC236}">
                <a16:creationId xmlns:a16="http://schemas.microsoft.com/office/drawing/2014/main" id="{DA8F20B2-75E3-EA85-E621-EF632FE821F8}"/>
              </a:ext>
            </a:extLst>
          </p:cNvPr>
          <p:cNvPicPr>
            <a:picLocks noChangeAspect="1"/>
          </p:cNvPicPr>
          <p:nvPr/>
        </p:nvPicPr>
        <p:blipFill>
          <a:blip r:embed="rId3"/>
          <a:stretch>
            <a:fillRect/>
          </a:stretch>
        </p:blipFill>
        <p:spPr>
          <a:xfrm>
            <a:off x="6588119" y="2080260"/>
            <a:ext cx="4994281" cy="3022346"/>
          </a:xfrm>
          <a:prstGeom prst="rect">
            <a:avLst/>
          </a:prstGeom>
        </p:spPr>
      </p:pic>
    </p:spTree>
    <p:extLst>
      <p:ext uri="{BB962C8B-B14F-4D97-AF65-F5344CB8AC3E}">
        <p14:creationId xmlns:p14="http://schemas.microsoft.com/office/powerpoint/2010/main" val="105612648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F1B96-D409-A262-2620-0EE44759D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D3C80-DE0C-1C45-AF23-2146A59C4D82}"/>
              </a:ext>
            </a:extLst>
          </p:cNvPr>
          <p:cNvSpPr>
            <a:spLocks noGrp="1"/>
          </p:cNvSpPr>
          <p:nvPr>
            <p:ph type="ctrTitle"/>
          </p:nvPr>
        </p:nvSpPr>
        <p:spPr>
          <a:xfrm>
            <a:off x="914400" y="2212890"/>
            <a:ext cx="10363200" cy="1996799"/>
          </a:xfrm>
          <a:gradFill>
            <a:gsLst>
              <a:gs pos="0">
                <a:srgbClr val="6F1973"/>
              </a:gs>
              <a:gs pos="80000">
                <a:schemeClr val="accent4">
                  <a:shade val="93000"/>
                  <a:satMod val="130000"/>
                </a:schemeClr>
              </a:gs>
              <a:gs pos="100000">
                <a:schemeClr val="accent4">
                  <a:shade val="94000"/>
                  <a:satMod val="135000"/>
                </a:schemeClr>
              </a:gs>
            </a:gsLst>
          </a:gradFill>
        </p:spPr>
        <p:style>
          <a:lnRef idx="0">
            <a:schemeClr val="accent4"/>
          </a:lnRef>
          <a:fillRef idx="3">
            <a:schemeClr val="accent4"/>
          </a:fillRef>
          <a:effectRef idx="3">
            <a:schemeClr val="accent4"/>
          </a:effectRef>
          <a:fontRef idx="minor">
            <a:schemeClr val="lt1"/>
          </a:fontRef>
        </p:style>
        <p:txBody>
          <a:bodyPr>
            <a:noAutofit/>
          </a:bodyPr>
          <a:lstStyle/>
          <a:p>
            <a:r>
              <a:rPr lang="en-GB" sz="3600">
                <a:latin typeface="Bliss 2 Medium"/>
              </a:rPr>
              <a:t>Attendance Hub</a:t>
            </a:r>
            <a:br>
              <a:rPr lang="en-GB" sz="3600">
                <a:latin typeface="Bliss 2 Medium" panose="02000506030000020004" pitchFamily="50" charset="0"/>
              </a:rPr>
            </a:br>
            <a:r>
              <a:rPr lang="en-GB" sz="3600">
                <a:latin typeface="Bliss 2 Medium"/>
              </a:rPr>
              <a:t>Module 3: Structure, Roles and Responsibilities</a:t>
            </a:r>
            <a:br>
              <a:rPr lang="en-GB" sz="3600">
                <a:latin typeface="Bliss 2 Medium" panose="02000506030000020004" pitchFamily="50" charset="0"/>
              </a:rPr>
            </a:br>
            <a:r>
              <a:rPr lang="en-GB" sz="3600">
                <a:latin typeface="Bliss 2 Medium"/>
              </a:rPr>
              <a:t>3 October 2024</a:t>
            </a:r>
          </a:p>
        </p:txBody>
      </p:sp>
      <p:pic>
        <p:nvPicPr>
          <p:cNvPr id="4" name="Content Placeholder 10">
            <a:extLst>
              <a:ext uri="{FF2B5EF4-FFF2-40B4-BE49-F238E27FC236}">
                <a16:creationId xmlns:a16="http://schemas.microsoft.com/office/drawing/2014/main" id="{A8B533D3-A0F6-530C-F60B-A6DF612CD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977" y="332656"/>
            <a:ext cx="4608045" cy="1772656"/>
          </a:xfrm>
          <a:prstGeom prst="rect">
            <a:avLst/>
          </a:prstGeom>
        </p:spPr>
      </p:pic>
      <p:sp>
        <p:nvSpPr>
          <p:cNvPr id="3" name="Rectangle 2">
            <a:extLst>
              <a:ext uri="{FF2B5EF4-FFF2-40B4-BE49-F238E27FC236}">
                <a16:creationId xmlns:a16="http://schemas.microsoft.com/office/drawing/2014/main" id="{931045AD-8981-4760-C30C-47484B1F6DBF}"/>
              </a:ext>
            </a:extLst>
          </p:cNvPr>
          <p:cNvSpPr/>
          <p:nvPr/>
        </p:nvSpPr>
        <p:spPr>
          <a:xfrm>
            <a:off x="1545100" y="4925334"/>
            <a:ext cx="910179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D5156"/>
                </a:solidFill>
                <a:effectLst/>
                <a:uLnTx/>
                <a:uFillTx/>
                <a:latin typeface="Bliss 2 Bold" panose="02000506030000020004" pitchFamily="50" charset="0"/>
                <a:ea typeface="+mn-ea"/>
                <a:cs typeface="+mn-cs"/>
              </a:rPr>
              <a:t>'</a:t>
            </a:r>
            <a:r>
              <a:rPr kumimoji="0" lang="en-US" sz="3600" b="1" i="0" u="none" strike="noStrike" kern="1200" cap="none" spc="0" normalizeH="0" baseline="0" noProof="0">
                <a:ln>
                  <a:noFill/>
                </a:ln>
                <a:solidFill>
                  <a:srgbClr val="5F6368"/>
                </a:solidFill>
                <a:effectLst/>
                <a:uLnTx/>
                <a:uFillTx/>
                <a:latin typeface="Bliss 2 Bold" panose="02000506030000020004" pitchFamily="50" charset="0"/>
                <a:ea typeface="+mn-ea"/>
                <a:cs typeface="+mn-cs"/>
              </a:rPr>
              <a:t>NEC ASPERA TERRENT</a:t>
            </a:r>
            <a:r>
              <a:rPr kumimoji="0" lang="en-US" sz="3600" b="0" i="0" u="none" strike="noStrike" kern="1200" cap="none" spc="0" normalizeH="0" baseline="0" noProof="0">
                <a:ln>
                  <a:noFill/>
                </a:ln>
                <a:solidFill>
                  <a:srgbClr val="4D5156"/>
                </a:solidFill>
                <a:effectLst/>
                <a:uLnTx/>
                <a:uFillTx/>
                <a:latin typeface="Bliss 2 Bold" panose="02000506030000020004"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D5156"/>
                </a:solidFill>
                <a:effectLst/>
                <a:uLnTx/>
                <a:uFillTx/>
                <a:latin typeface="Bliss 2 ExtraLight" panose="02000506030000020004" pitchFamily="50" charset="0"/>
                <a:ea typeface="+mn-ea"/>
                <a:cs typeface="+mn-cs"/>
              </a:rPr>
              <a:t>'hardships do not deter us'</a:t>
            </a:r>
            <a:endParaRPr kumimoji="0" lang="en-GB" sz="3600" b="0" i="0" u="none" strike="noStrike" kern="1200" cap="none" spc="0" normalizeH="0" baseline="0" noProof="0">
              <a:ln>
                <a:noFill/>
              </a:ln>
              <a:solidFill>
                <a:prstClr val="black"/>
              </a:solidFill>
              <a:effectLst/>
              <a:uLnTx/>
              <a:uFillTx/>
              <a:latin typeface="Bliss 2 ExtraLight" panose="02000506030000020004" pitchFamily="50" charset="0"/>
              <a:ea typeface="+mn-ea"/>
              <a:cs typeface="+mn-cs"/>
            </a:endParaRPr>
          </a:p>
        </p:txBody>
      </p:sp>
    </p:spTree>
    <p:extLst>
      <p:ext uri="{BB962C8B-B14F-4D97-AF65-F5344CB8AC3E}">
        <p14:creationId xmlns:p14="http://schemas.microsoft.com/office/powerpoint/2010/main" val="2785392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3E534-8BD6-157F-CC8A-E46815DA8035}"/>
              </a:ext>
            </a:extLst>
          </p:cNvPr>
          <p:cNvSpPr>
            <a:spLocks noGrp="1"/>
          </p:cNvSpPr>
          <p:nvPr>
            <p:ph type="title"/>
          </p:nvPr>
        </p:nvSpPr>
        <p:spPr/>
        <p:txBody>
          <a:bodyPr/>
          <a:lstStyle/>
          <a:p>
            <a:r>
              <a:rPr lang="en-US"/>
              <a:t>Pause Point</a:t>
            </a:r>
          </a:p>
        </p:txBody>
      </p:sp>
      <p:sp>
        <p:nvSpPr>
          <p:cNvPr id="3" name="Content Placeholder 2">
            <a:extLst>
              <a:ext uri="{FF2B5EF4-FFF2-40B4-BE49-F238E27FC236}">
                <a16:creationId xmlns:a16="http://schemas.microsoft.com/office/drawing/2014/main" id="{0B668E5B-C6C5-7216-E32A-F753267553C1}"/>
              </a:ext>
            </a:extLst>
          </p:cNvPr>
          <p:cNvSpPr>
            <a:spLocks noGrp="1"/>
          </p:cNvSpPr>
          <p:nvPr>
            <p:ph idx="1"/>
          </p:nvPr>
        </p:nvSpPr>
        <p:spPr/>
        <p:txBody>
          <a:bodyPr/>
          <a:lstStyle/>
          <a:p>
            <a:r>
              <a:rPr lang="en-US"/>
              <a:t>Who is the team around your attendance officer? </a:t>
            </a:r>
          </a:p>
          <a:p>
            <a:r>
              <a:rPr lang="en-US"/>
              <a:t>How do you review the coding choices of your attendance officer? </a:t>
            </a:r>
          </a:p>
          <a:p>
            <a:r>
              <a:rPr lang="en-US"/>
              <a:t>What measures do you take to communicate the importance of good attendance </a:t>
            </a:r>
          </a:p>
        </p:txBody>
      </p:sp>
    </p:spTree>
    <p:extLst>
      <p:ext uri="{BB962C8B-B14F-4D97-AF65-F5344CB8AC3E}">
        <p14:creationId xmlns:p14="http://schemas.microsoft.com/office/powerpoint/2010/main" val="6069355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4D1C5-9D30-9942-301C-2CB6973AFD3D}"/>
              </a:ext>
            </a:extLst>
          </p:cNvPr>
          <p:cNvSpPr>
            <a:spLocks noGrp="1"/>
          </p:cNvSpPr>
          <p:nvPr>
            <p:ph type="title"/>
          </p:nvPr>
        </p:nvSpPr>
        <p:spPr/>
        <p:txBody>
          <a:bodyPr/>
          <a:lstStyle/>
          <a:p>
            <a:r>
              <a:rPr lang="en-US"/>
              <a:t>Inclusion Faculty </a:t>
            </a:r>
          </a:p>
        </p:txBody>
      </p:sp>
      <p:sp>
        <p:nvSpPr>
          <p:cNvPr id="3" name="Content Placeholder 2">
            <a:extLst>
              <a:ext uri="{FF2B5EF4-FFF2-40B4-BE49-F238E27FC236}">
                <a16:creationId xmlns:a16="http://schemas.microsoft.com/office/drawing/2014/main" id="{D5D58D1E-C3F5-B258-4123-DF7D2A070B65}"/>
              </a:ext>
            </a:extLst>
          </p:cNvPr>
          <p:cNvSpPr>
            <a:spLocks noGrp="1"/>
          </p:cNvSpPr>
          <p:nvPr>
            <p:ph idx="1"/>
          </p:nvPr>
        </p:nvSpPr>
        <p:spPr>
          <a:xfrm>
            <a:off x="609600" y="1600201"/>
            <a:ext cx="10972800" cy="4525963"/>
          </a:xfrm>
        </p:spPr>
        <p:txBody>
          <a:bodyPr/>
          <a:lstStyle/>
          <a:p>
            <a:r>
              <a:rPr lang="en-US"/>
              <a:t>Bespoke support for EBSA</a:t>
            </a:r>
          </a:p>
          <a:p>
            <a:r>
              <a:rPr lang="en-US"/>
              <a:t>Use of part time timetables </a:t>
            </a:r>
          </a:p>
          <a:p>
            <a:r>
              <a:rPr lang="en-US"/>
              <a:t>Regular review points taking on board parental and student views</a:t>
            </a:r>
          </a:p>
          <a:p>
            <a:r>
              <a:rPr lang="en-US"/>
              <a:t>Safe space in school to support with anxiety </a:t>
            </a:r>
          </a:p>
        </p:txBody>
      </p:sp>
      <p:pic>
        <p:nvPicPr>
          <p:cNvPr id="5" name="Picture 4">
            <a:extLst>
              <a:ext uri="{FF2B5EF4-FFF2-40B4-BE49-F238E27FC236}">
                <a16:creationId xmlns:a16="http://schemas.microsoft.com/office/drawing/2014/main" id="{9D5BBD9D-A62B-93D4-AE1C-B75ECD1751B1}"/>
              </a:ext>
            </a:extLst>
          </p:cNvPr>
          <p:cNvPicPr>
            <a:picLocks noChangeAspect="1"/>
          </p:cNvPicPr>
          <p:nvPr/>
        </p:nvPicPr>
        <p:blipFill>
          <a:blip r:embed="rId3"/>
          <a:stretch>
            <a:fillRect/>
          </a:stretch>
        </p:blipFill>
        <p:spPr>
          <a:xfrm>
            <a:off x="3300022" y="4648200"/>
            <a:ext cx="5591955" cy="1935162"/>
          </a:xfrm>
          <a:prstGeom prst="rect">
            <a:avLst/>
          </a:prstGeom>
        </p:spPr>
      </p:pic>
    </p:spTree>
    <p:extLst>
      <p:ext uri="{BB962C8B-B14F-4D97-AF65-F5344CB8AC3E}">
        <p14:creationId xmlns:p14="http://schemas.microsoft.com/office/powerpoint/2010/main" val="3761299561"/>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9F6EC-676A-1349-34B8-E84FF12DFD94}"/>
              </a:ext>
            </a:extLst>
          </p:cNvPr>
          <p:cNvSpPr>
            <a:spLocks noGrp="1"/>
          </p:cNvSpPr>
          <p:nvPr>
            <p:ph type="title"/>
          </p:nvPr>
        </p:nvSpPr>
        <p:spPr/>
        <p:txBody>
          <a:bodyPr/>
          <a:lstStyle/>
          <a:p>
            <a:r>
              <a:rPr lang="en-US"/>
              <a:t>Classroom Teacher</a:t>
            </a:r>
          </a:p>
        </p:txBody>
      </p:sp>
      <p:sp>
        <p:nvSpPr>
          <p:cNvPr id="3" name="Content Placeholder 2">
            <a:extLst>
              <a:ext uri="{FF2B5EF4-FFF2-40B4-BE49-F238E27FC236}">
                <a16:creationId xmlns:a16="http://schemas.microsoft.com/office/drawing/2014/main" id="{94AC178F-9FD4-123B-7C7F-A958A2F23BD2}"/>
              </a:ext>
            </a:extLst>
          </p:cNvPr>
          <p:cNvSpPr>
            <a:spLocks noGrp="1"/>
          </p:cNvSpPr>
          <p:nvPr>
            <p:ph idx="1"/>
          </p:nvPr>
        </p:nvSpPr>
        <p:spPr/>
        <p:txBody>
          <a:bodyPr/>
          <a:lstStyle/>
          <a:p>
            <a:r>
              <a:rPr lang="en-US"/>
              <a:t>Sharing the link of results and attendance in their subject </a:t>
            </a:r>
          </a:p>
          <a:p>
            <a:r>
              <a:rPr lang="en-US"/>
              <a:t>High challenge for missed work</a:t>
            </a:r>
          </a:p>
          <a:p>
            <a:r>
              <a:rPr lang="en-US"/>
              <a:t>Referral to homework club for missed learning </a:t>
            </a:r>
          </a:p>
          <a:p>
            <a:endParaRPr lang="en-US"/>
          </a:p>
        </p:txBody>
      </p:sp>
      <p:pic>
        <p:nvPicPr>
          <p:cNvPr id="1026" name="Picture 2">
            <a:extLst>
              <a:ext uri="{FF2B5EF4-FFF2-40B4-BE49-F238E27FC236}">
                <a16:creationId xmlns:a16="http://schemas.microsoft.com/office/drawing/2014/main" id="{0961D6BF-03EC-6510-A8E5-3E9880F95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122" y="4000500"/>
            <a:ext cx="4161278" cy="2582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6A6418F-C0F1-E71A-602A-E24A95875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843" y="3785876"/>
            <a:ext cx="4161279" cy="25002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B50E091-EF89-BAE4-75BB-D400C9848E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728725"/>
            <a:ext cx="2664003" cy="160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891005"/>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6DE7A-FD43-EF70-D3B5-063B669AF85F}"/>
              </a:ext>
            </a:extLst>
          </p:cNvPr>
          <p:cNvSpPr>
            <a:spLocks noGrp="1"/>
          </p:cNvSpPr>
          <p:nvPr>
            <p:ph type="title"/>
          </p:nvPr>
        </p:nvSpPr>
        <p:spPr/>
        <p:txBody>
          <a:bodyPr/>
          <a:lstStyle/>
          <a:p>
            <a:r>
              <a:rPr lang="en-US"/>
              <a:t>Form Tutor</a:t>
            </a:r>
          </a:p>
        </p:txBody>
      </p:sp>
      <p:sp>
        <p:nvSpPr>
          <p:cNvPr id="3" name="Content Placeholder 2">
            <a:extLst>
              <a:ext uri="{FF2B5EF4-FFF2-40B4-BE49-F238E27FC236}">
                <a16:creationId xmlns:a16="http://schemas.microsoft.com/office/drawing/2014/main" id="{504EACBA-3778-065B-B88E-478861D8122D}"/>
              </a:ext>
            </a:extLst>
          </p:cNvPr>
          <p:cNvSpPr>
            <a:spLocks noGrp="1"/>
          </p:cNvSpPr>
          <p:nvPr>
            <p:ph idx="1"/>
          </p:nvPr>
        </p:nvSpPr>
        <p:spPr>
          <a:xfrm>
            <a:off x="609600" y="1600201"/>
            <a:ext cx="4876800" cy="4525963"/>
          </a:xfrm>
        </p:spPr>
        <p:txBody>
          <a:bodyPr>
            <a:normAutofit lnSpcReduction="10000"/>
          </a:bodyPr>
          <a:lstStyle/>
          <a:p>
            <a:r>
              <a:rPr lang="en-US"/>
              <a:t>End of desk conversations </a:t>
            </a:r>
          </a:p>
          <a:p>
            <a:r>
              <a:rPr lang="en-US"/>
              <a:t>Responsibility for encouragement of tutor attendance through challenge 96 </a:t>
            </a:r>
            <a:r>
              <a:rPr lang="en-US" err="1"/>
              <a:t>programme</a:t>
            </a:r>
            <a:endParaRPr lang="en-US"/>
          </a:p>
          <a:p>
            <a:r>
              <a:rPr lang="en-US"/>
              <a:t>Expectation to support with phone calls home as directed by HOY</a:t>
            </a:r>
          </a:p>
        </p:txBody>
      </p:sp>
      <p:pic>
        <p:nvPicPr>
          <p:cNvPr id="5" name="Picture 4">
            <a:extLst>
              <a:ext uri="{FF2B5EF4-FFF2-40B4-BE49-F238E27FC236}">
                <a16:creationId xmlns:a16="http://schemas.microsoft.com/office/drawing/2014/main" id="{C7CE22DC-19BF-0DC7-B67E-5C13F2341FC3}"/>
              </a:ext>
            </a:extLst>
          </p:cNvPr>
          <p:cNvPicPr>
            <a:picLocks noChangeAspect="1"/>
          </p:cNvPicPr>
          <p:nvPr/>
        </p:nvPicPr>
        <p:blipFill>
          <a:blip r:embed="rId3"/>
          <a:stretch>
            <a:fillRect/>
          </a:stretch>
        </p:blipFill>
        <p:spPr>
          <a:xfrm>
            <a:off x="6096000" y="1847214"/>
            <a:ext cx="5350865" cy="3712211"/>
          </a:xfrm>
          <a:prstGeom prst="rect">
            <a:avLst/>
          </a:prstGeom>
        </p:spPr>
      </p:pic>
    </p:spTree>
    <p:extLst>
      <p:ext uri="{BB962C8B-B14F-4D97-AF65-F5344CB8AC3E}">
        <p14:creationId xmlns:p14="http://schemas.microsoft.com/office/powerpoint/2010/main" val="1427782210"/>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4536-FA4D-3D1E-EC96-BA9590C1A5EA}"/>
              </a:ext>
            </a:extLst>
          </p:cNvPr>
          <p:cNvSpPr>
            <a:spLocks noGrp="1"/>
          </p:cNvSpPr>
          <p:nvPr>
            <p:ph type="title"/>
          </p:nvPr>
        </p:nvSpPr>
        <p:spPr/>
        <p:txBody>
          <a:bodyPr/>
          <a:lstStyle/>
          <a:p>
            <a:r>
              <a:rPr lang="en-US"/>
              <a:t>Head of Year and Deputy</a:t>
            </a:r>
          </a:p>
        </p:txBody>
      </p:sp>
      <p:sp>
        <p:nvSpPr>
          <p:cNvPr id="3" name="Content Placeholder 2">
            <a:extLst>
              <a:ext uri="{FF2B5EF4-FFF2-40B4-BE49-F238E27FC236}">
                <a16:creationId xmlns:a16="http://schemas.microsoft.com/office/drawing/2014/main" id="{1493DF82-3EA2-3036-1944-787C71558CF4}"/>
              </a:ext>
            </a:extLst>
          </p:cNvPr>
          <p:cNvSpPr>
            <a:spLocks noGrp="1"/>
          </p:cNvSpPr>
          <p:nvPr>
            <p:ph idx="1"/>
          </p:nvPr>
        </p:nvSpPr>
        <p:spPr>
          <a:xfrm>
            <a:off x="609600" y="1600201"/>
            <a:ext cx="6499860" cy="4525963"/>
          </a:xfrm>
        </p:spPr>
        <p:txBody>
          <a:bodyPr>
            <a:normAutofit fontScale="92500"/>
          </a:bodyPr>
          <a:lstStyle/>
          <a:p>
            <a:r>
              <a:rPr lang="en-US"/>
              <a:t>Lead on year group attendance </a:t>
            </a:r>
          </a:p>
          <a:p>
            <a:r>
              <a:rPr lang="en-US"/>
              <a:t>Proactive encouragement </a:t>
            </a:r>
          </a:p>
          <a:p>
            <a:r>
              <a:rPr lang="en-US"/>
              <a:t>Early help through directing tutor phone calls</a:t>
            </a:r>
          </a:p>
          <a:p>
            <a:r>
              <a:rPr lang="en-US"/>
              <a:t>Attendance contract meetings </a:t>
            </a:r>
          </a:p>
          <a:p>
            <a:r>
              <a:rPr lang="en-US"/>
              <a:t>Providing evidence for EWO referrals </a:t>
            </a:r>
          </a:p>
          <a:p>
            <a:r>
              <a:rPr lang="en-US"/>
              <a:t>Lead on medical alternative provision referrals </a:t>
            </a:r>
          </a:p>
          <a:p>
            <a:endParaRPr lang="en-US"/>
          </a:p>
        </p:txBody>
      </p:sp>
      <p:pic>
        <p:nvPicPr>
          <p:cNvPr id="5" name="Picture 4">
            <a:extLst>
              <a:ext uri="{FF2B5EF4-FFF2-40B4-BE49-F238E27FC236}">
                <a16:creationId xmlns:a16="http://schemas.microsoft.com/office/drawing/2014/main" id="{242ECECF-A60F-D3E2-E001-CE06548E072C}"/>
              </a:ext>
            </a:extLst>
          </p:cNvPr>
          <p:cNvPicPr>
            <a:picLocks noChangeAspect="1"/>
          </p:cNvPicPr>
          <p:nvPr/>
        </p:nvPicPr>
        <p:blipFill>
          <a:blip r:embed="rId3"/>
          <a:stretch>
            <a:fillRect/>
          </a:stretch>
        </p:blipFill>
        <p:spPr>
          <a:xfrm>
            <a:off x="7792769" y="1600201"/>
            <a:ext cx="3546171" cy="4800600"/>
          </a:xfrm>
          <a:prstGeom prst="rect">
            <a:avLst/>
          </a:prstGeom>
        </p:spPr>
      </p:pic>
    </p:spTree>
    <p:extLst>
      <p:ext uri="{BB962C8B-B14F-4D97-AF65-F5344CB8AC3E}">
        <p14:creationId xmlns:p14="http://schemas.microsoft.com/office/powerpoint/2010/main" val="90239759"/>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B75C-2632-5171-743F-26ADC227346E}"/>
              </a:ext>
            </a:extLst>
          </p:cNvPr>
          <p:cNvSpPr>
            <a:spLocks noGrp="1"/>
          </p:cNvSpPr>
          <p:nvPr>
            <p:ph type="title"/>
          </p:nvPr>
        </p:nvSpPr>
        <p:spPr/>
        <p:txBody>
          <a:bodyPr/>
          <a:lstStyle/>
          <a:p>
            <a:r>
              <a:rPr lang="en-US"/>
              <a:t>SLT</a:t>
            </a:r>
          </a:p>
        </p:txBody>
      </p:sp>
      <p:sp>
        <p:nvSpPr>
          <p:cNvPr id="3" name="Content Placeholder 2">
            <a:extLst>
              <a:ext uri="{FF2B5EF4-FFF2-40B4-BE49-F238E27FC236}">
                <a16:creationId xmlns:a16="http://schemas.microsoft.com/office/drawing/2014/main" id="{4D7DC513-9D0C-4AF7-1E27-60325D647488}"/>
              </a:ext>
            </a:extLst>
          </p:cNvPr>
          <p:cNvSpPr>
            <a:spLocks noGrp="1"/>
          </p:cNvSpPr>
          <p:nvPr>
            <p:ph idx="1"/>
          </p:nvPr>
        </p:nvSpPr>
        <p:spPr>
          <a:xfrm>
            <a:off x="609600" y="1600201"/>
            <a:ext cx="5486400" cy="4525963"/>
          </a:xfrm>
        </p:spPr>
        <p:txBody>
          <a:bodyPr/>
          <a:lstStyle/>
          <a:p>
            <a:r>
              <a:rPr lang="en-US"/>
              <a:t>SLT link for each year group</a:t>
            </a:r>
          </a:p>
          <a:p>
            <a:r>
              <a:rPr lang="en-US"/>
              <a:t>Daily reporting of year group attendance figure, absent students, coding and late students</a:t>
            </a:r>
          </a:p>
          <a:p>
            <a:r>
              <a:rPr lang="en-US"/>
              <a:t>Weekly attendance bulletin with trends identified </a:t>
            </a:r>
          </a:p>
          <a:p>
            <a:r>
              <a:rPr lang="en-US"/>
              <a:t>CRAVE leadership</a:t>
            </a:r>
          </a:p>
        </p:txBody>
      </p:sp>
      <p:pic>
        <p:nvPicPr>
          <p:cNvPr id="4" name="Picture 3">
            <a:extLst>
              <a:ext uri="{FF2B5EF4-FFF2-40B4-BE49-F238E27FC236}">
                <a16:creationId xmlns:a16="http://schemas.microsoft.com/office/drawing/2014/main" id="{E6F45612-B2C6-020D-B05A-07014BDC1AA5}"/>
              </a:ext>
            </a:extLst>
          </p:cNvPr>
          <p:cNvPicPr>
            <a:picLocks noChangeAspect="1"/>
          </p:cNvPicPr>
          <p:nvPr/>
        </p:nvPicPr>
        <p:blipFill>
          <a:blip r:embed="rId2"/>
          <a:stretch>
            <a:fillRect/>
          </a:stretch>
        </p:blipFill>
        <p:spPr>
          <a:xfrm>
            <a:off x="5843604" y="4829748"/>
            <a:ext cx="5108085" cy="1554162"/>
          </a:xfrm>
          <a:prstGeom prst="rect">
            <a:avLst/>
          </a:prstGeom>
        </p:spPr>
      </p:pic>
      <p:pic>
        <p:nvPicPr>
          <p:cNvPr id="5" name="Picture 4">
            <a:extLst>
              <a:ext uri="{FF2B5EF4-FFF2-40B4-BE49-F238E27FC236}">
                <a16:creationId xmlns:a16="http://schemas.microsoft.com/office/drawing/2014/main" id="{DA4A1820-CC57-8FA1-8F3E-F4979326FF8B}"/>
              </a:ext>
            </a:extLst>
          </p:cNvPr>
          <p:cNvPicPr>
            <a:picLocks noChangeAspect="1"/>
          </p:cNvPicPr>
          <p:nvPr/>
        </p:nvPicPr>
        <p:blipFill>
          <a:blip r:embed="rId3"/>
          <a:stretch>
            <a:fillRect/>
          </a:stretch>
        </p:blipFill>
        <p:spPr>
          <a:xfrm>
            <a:off x="6588119" y="1487995"/>
            <a:ext cx="4994281" cy="3022346"/>
          </a:xfrm>
          <a:prstGeom prst="rect">
            <a:avLst/>
          </a:prstGeom>
        </p:spPr>
      </p:pic>
    </p:spTree>
    <p:extLst>
      <p:ext uri="{BB962C8B-B14F-4D97-AF65-F5344CB8AC3E}">
        <p14:creationId xmlns:p14="http://schemas.microsoft.com/office/powerpoint/2010/main" val="884548074"/>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7F1AA-B5DC-E660-26CA-AA0011CE3089}"/>
              </a:ext>
            </a:extLst>
          </p:cNvPr>
          <p:cNvSpPr>
            <a:spLocks noGrp="1"/>
          </p:cNvSpPr>
          <p:nvPr>
            <p:ph type="title"/>
          </p:nvPr>
        </p:nvSpPr>
        <p:spPr/>
        <p:txBody>
          <a:bodyPr/>
          <a:lstStyle/>
          <a:p>
            <a:r>
              <a:rPr lang="en-US"/>
              <a:t>Link Governor </a:t>
            </a:r>
          </a:p>
        </p:txBody>
      </p:sp>
      <p:sp>
        <p:nvSpPr>
          <p:cNvPr id="3" name="Content Placeholder 2">
            <a:extLst>
              <a:ext uri="{FF2B5EF4-FFF2-40B4-BE49-F238E27FC236}">
                <a16:creationId xmlns:a16="http://schemas.microsoft.com/office/drawing/2014/main" id="{95225CA4-A2AD-D6D2-343F-516CB67A92C0}"/>
              </a:ext>
            </a:extLst>
          </p:cNvPr>
          <p:cNvSpPr>
            <a:spLocks noGrp="1"/>
          </p:cNvSpPr>
          <p:nvPr>
            <p:ph idx="1"/>
          </p:nvPr>
        </p:nvSpPr>
        <p:spPr>
          <a:xfrm>
            <a:off x="609600" y="1600201"/>
            <a:ext cx="5013960" cy="4525963"/>
          </a:xfrm>
        </p:spPr>
        <p:txBody>
          <a:bodyPr/>
          <a:lstStyle/>
          <a:p>
            <a:r>
              <a:rPr lang="en-US"/>
              <a:t>Half termly reporting </a:t>
            </a:r>
          </a:p>
          <a:p>
            <a:r>
              <a:rPr lang="en-US"/>
              <a:t>Trends in data reported</a:t>
            </a:r>
          </a:p>
          <a:p>
            <a:r>
              <a:rPr lang="en-US"/>
              <a:t>Reporting on comparison to last year, LA and National data</a:t>
            </a:r>
          </a:p>
        </p:txBody>
      </p:sp>
      <p:pic>
        <p:nvPicPr>
          <p:cNvPr id="5" name="Picture 4">
            <a:extLst>
              <a:ext uri="{FF2B5EF4-FFF2-40B4-BE49-F238E27FC236}">
                <a16:creationId xmlns:a16="http://schemas.microsoft.com/office/drawing/2014/main" id="{1707EAC2-7D4F-7CA0-AC3A-A4C6245986C4}"/>
              </a:ext>
            </a:extLst>
          </p:cNvPr>
          <p:cNvPicPr>
            <a:picLocks noChangeAspect="1"/>
          </p:cNvPicPr>
          <p:nvPr/>
        </p:nvPicPr>
        <p:blipFill>
          <a:blip r:embed="rId3"/>
          <a:stretch>
            <a:fillRect/>
          </a:stretch>
        </p:blipFill>
        <p:spPr>
          <a:xfrm>
            <a:off x="6096000" y="2067948"/>
            <a:ext cx="5087060" cy="4058216"/>
          </a:xfrm>
          <a:prstGeom prst="rect">
            <a:avLst/>
          </a:prstGeom>
        </p:spPr>
      </p:pic>
    </p:spTree>
    <p:extLst>
      <p:ext uri="{BB962C8B-B14F-4D97-AF65-F5344CB8AC3E}">
        <p14:creationId xmlns:p14="http://schemas.microsoft.com/office/powerpoint/2010/main" val="1855445483"/>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DFE07-E2C5-6DB0-2E79-296F46D8CFCF}"/>
              </a:ext>
            </a:extLst>
          </p:cNvPr>
          <p:cNvSpPr>
            <a:spLocks noGrp="1"/>
          </p:cNvSpPr>
          <p:nvPr>
            <p:ph type="title"/>
          </p:nvPr>
        </p:nvSpPr>
        <p:spPr/>
        <p:txBody>
          <a:bodyPr/>
          <a:lstStyle/>
          <a:p>
            <a:r>
              <a:rPr lang="en-US"/>
              <a:t>How do we Review – Is It Working?</a:t>
            </a:r>
          </a:p>
        </p:txBody>
      </p:sp>
      <p:sp>
        <p:nvSpPr>
          <p:cNvPr id="3" name="Content Placeholder 2">
            <a:extLst>
              <a:ext uri="{FF2B5EF4-FFF2-40B4-BE49-F238E27FC236}">
                <a16:creationId xmlns:a16="http://schemas.microsoft.com/office/drawing/2014/main" id="{372B79BD-1E7D-8B58-8D74-0BADFF2991F7}"/>
              </a:ext>
            </a:extLst>
          </p:cNvPr>
          <p:cNvSpPr>
            <a:spLocks noGrp="1"/>
          </p:cNvSpPr>
          <p:nvPr>
            <p:ph idx="1"/>
          </p:nvPr>
        </p:nvSpPr>
        <p:spPr/>
        <p:txBody>
          <a:bodyPr/>
          <a:lstStyle/>
          <a:p>
            <a:r>
              <a:rPr lang="en-US"/>
              <a:t>Every level of leadership involved in review</a:t>
            </a:r>
          </a:p>
          <a:p>
            <a:r>
              <a:rPr lang="en-US"/>
              <a:t>Tracking with data – is there improvement? </a:t>
            </a:r>
          </a:p>
          <a:p>
            <a:r>
              <a:rPr lang="en-US"/>
              <a:t>Quality assurance schedule – more to follow in session 6</a:t>
            </a:r>
          </a:p>
        </p:txBody>
      </p:sp>
      <p:pic>
        <p:nvPicPr>
          <p:cNvPr id="5" name="Picture 4">
            <a:extLst>
              <a:ext uri="{FF2B5EF4-FFF2-40B4-BE49-F238E27FC236}">
                <a16:creationId xmlns:a16="http://schemas.microsoft.com/office/drawing/2014/main" id="{AFA685F6-1F4B-B299-BB0A-6DDCB35F160B}"/>
              </a:ext>
            </a:extLst>
          </p:cNvPr>
          <p:cNvPicPr>
            <a:picLocks noChangeAspect="1"/>
          </p:cNvPicPr>
          <p:nvPr/>
        </p:nvPicPr>
        <p:blipFill>
          <a:blip r:embed="rId2"/>
          <a:stretch>
            <a:fillRect/>
          </a:stretch>
        </p:blipFill>
        <p:spPr>
          <a:xfrm>
            <a:off x="2623653" y="3706411"/>
            <a:ext cx="6944694" cy="2876951"/>
          </a:xfrm>
          <a:prstGeom prst="rect">
            <a:avLst/>
          </a:prstGeom>
        </p:spPr>
      </p:pic>
    </p:spTree>
    <p:extLst>
      <p:ext uri="{BB962C8B-B14F-4D97-AF65-F5344CB8AC3E}">
        <p14:creationId xmlns:p14="http://schemas.microsoft.com/office/powerpoint/2010/main" val="338149007"/>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3D2B-3B0F-DCEA-47CC-6DF0EB00F553}"/>
              </a:ext>
            </a:extLst>
          </p:cNvPr>
          <p:cNvSpPr>
            <a:spLocks noGrp="1"/>
          </p:cNvSpPr>
          <p:nvPr>
            <p:ph type="title"/>
          </p:nvPr>
        </p:nvSpPr>
        <p:spPr/>
        <p:txBody>
          <a:bodyPr/>
          <a:lstStyle/>
          <a:p>
            <a:r>
              <a:rPr lang="en-US"/>
              <a:t>Discussion Points</a:t>
            </a:r>
          </a:p>
        </p:txBody>
      </p:sp>
      <p:sp>
        <p:nvSpPr>
          <p:cNvPr id="3" name="Content Placeholder 2">
            <a:extLst>
              <a:ext uri="{FF2B5EF4-FFF2-40B4-BE49-F238E27FC236}">
                <a16:creationId xmlns:a16="http://schemas.microsoft.com/office/drawing/2014/main" id="{E682A34C-1F50-C922-BF51-6B2C2A6A6AD4}"/>
              </a:ext>
            </a:extLst>
          </p:cNvPr>
          <p:cNvSpPr>
            <a:spLocks noGrp="1"/>
          </p:cNvSpPr>
          <p:nvPr>
            <p:ph idx="1"/>
          </p:nvPr>
        </p:nvSpPr>
        <p:spPr/>
        <p:txBody>
          <a:bodyPr/>
          <a:lstStyle/>
          <a:p>
            <a:pPr marL="514350" indent="-514350">
              <a:buFont typeface="+mj-lt"/>
              <a:buAutoNum type="arabicPeriod"/>
            </a:pPr>
            <a:r>
              <a:rPr lang="en-US"/>
              <a:t>What training schedule/ providers have you used for training key members of staff on attendance?</a:t>
            </a:r>
          </a:p>
          <a:p>
            <a:pPr marL="514350" indent="-514350">
              <a:buFont typeface="+mj-lt"/>
              <a:buAutoNum type="arabicPeriod"/>
            </a:pPr>
            <a:r>
              <a:rPr lang="en-US"/>
              <a:t>How do you ensure that attendance is on the agenda for all levels in the </a:t>
            </a:r>
            <a:r>
              <a:rPr lang="en-US" err="1"/>
              <a:t>organisation</a:t>
            </a:r>
            <a:r>
              <a:rPr lang="en-US"/>
              <a:t>?</a:t>
            </a:r>
          </a:p>
          <a:p>
            <a:pPr marL="514350" indent="-514350">
              <a:buFont typeface="+mj-lt"/>
              <a:buAutoNum type="arabicPeriod"/>
            </a:pPr>
            <a:r>
              <a:rPr lang="en-US"/>
              <a:t>How have you tried to streamline the roles and responsibilities of key staff to ensure they are completing high impact interventions? </a:t>
            </a:r>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endParaRPr lang="en-US"/>
          </a:p>
        </p:txBody>
      </p:sp>
    </p:spTree>
    <p:extLst>
      <p:ext uri="{BB962C8B-B14F-4D97-AF65-F5344CB8AC3E}">
        <p14:creationId xmlns:p14="http://schemas.microsoft.com/office/powerpoint/2010/main" val="72982230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2EF3-7B80-288B-3BB8-909C6FCF062F}"/>
              </a:ext>
            </a:extLst>
          </p:cNvPr>
          <p:cNvSpPr>
            <a:spLocks noGrp="1"/>
          </p:cNvSpPr>
          <p:nvPr>
            <p:ph type="title"/>
          </p:nvPr>
        </p:nvSpPr>
        <p:spPr/>
        <p:txBody>
          <a:bodyPr/>
          <a:lstStyle/>
          <a:p>
            <a:r>
              <a:rPr lang="en-US"/>
              <a:t>DMHS Attendance Hub</a:t>
            </a:r>
          </a:p>
        </p:txBody>
      </p:sp>
      <p:graphicFrame>
        <p:nvGraphicFramePr>
          <p:cNvPr id="3" name="Diagram 2">
            <a:extLst>
              <a:ext uri="{FF2B5EF4-FFF2-40B4-BE49-F238E27FC236}">
                <a16:creationId xmlns:a16="http://schemas.microsoft.com/office/drawing/2014/main" id="{E86F622E-75DE-B5BF-79B0-574B8D661BC2}"/>
              </a:ext>
            </a:extLst>
          </p:cNvPr>
          <p:cNvGraphicFramePr/>
          <p:nvPr/>
        </p:nvGraphicFramePr>
        <p:xfrm>
          <a:off x="2400300" y="1519311"/>
          <a:ext cx="11465169" cy="5064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1CCD03C-197A-FE87-6FAC-A680A0633528}"/>
              </a:ext>
            </a:extLst>
          </p:cNvPr>
          <p:cNvSpPr txBox="1"/>
          <p:nvPr/>
        </p:nvSpPr>
        <p:spPr>
          <a:xfrm>
            <a:off x="529590" y="1806307"/>
            <a:ext cx="395097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Bliss 2 regular"/>
                <a:ea typeface="+mn-ea"/>
                <a:cs typeface="+mn-cs"/>
              </a:rPr>
              <a:t>Module 4 is now open to access on the Hub resource webpage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Bliss 2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Bliss 2 regular"/>
                <a:ea typeface="+mn-ea"/>
                <a:cs typeface="+mn-cs"/>
              </a:rPr>
              <a:t>We look forward to seeing you in November for module 4: Data and systems</a:t>
            </a:r>
          </a:p>
        </p:txBody>
      </p:sp>
    </p:spTree>
    <p:extLst>
      <p:ext uri="{BB962C8B-B14F-4D97-AF65-F5344CB8AC3E}">
        <p14:creationId xmlns:p14="http://schemas.microsoft.com/office/powerpoint/2010/main" val="2193972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861D2-E596-D63E-7326-F9B60ABF2C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AF3958-B674-C281-D8A4-BC082A5B0386}"/>
              </a:ext>
            </a:extLst>
          </p:cNvPr>
          <p:cNvSpPr>
            <a:spLocks noGrp="1"/>
          </p:cNvSpPr>
          <p:nvPr>
            <p:ph idx="1"/>
          </p:nvPr>
        </p:nvSpPr>
        <p:spPr/>
        <p:txBody>
          <a:bodyPr vert="horz" lIns="91440" tIns="45720" rIns="91440" bIns="45720" rtlCol="0" anchor="t">
            <a:normAutofit fontScale="85000" lnSpcReduction="20000"/>
          </a:bodyPr>
          <a:lstStyle/>
          <a:p>
            <a:r>
              <a:rPr lang="en-US">
                <a:hlinkClick r:id="rId3"/>
              </a:rPr>
              <a:t>Expectations for hub partner schools and lead school </a:t>
            </a:r>
            <a:endParaRPr lang="en-US"/>
          </a:p>
          <a:p>
            <a:r>
              <a:rPr lang="en-US"/>
              <a:t>The sessions will be recorded due to serval open evenings running this evening across our Hub</a:t>
            </a:r>
          </a:p>
          <a:p>
            <a:r>
              <a:rPr lang="en-US"/>
              <a:t>Questions posted into the chat. There will be a chance to answer at pause points</a:t>
            </a:r>
          </a:p>
          <a:p>
            <a:r>
              <a:rPr lang="en-US">
                <a:hlinkClick r:id="rId4"/>
              </a:rPr>
              <a:t>attendancehub@draytonmanorhighschool.co.uk</a:t>
            </a:r>
            <a:endParaRPr lang="en-US"/>
          </a:p>
          <a:p>
            <a:r>
              <a:rPr lang="en-US"/>
              <a:t>Resources can be found here: </a:t>
            </a:r>
            <a:r>
              <a:rPr lang="en-US">
                <a:hlinkClick r:id="rId5"/>
              </a:rPr>
              <a:t>https://www.draytonmanorhighschool.co.uk/school-resources.php</a:t>
            </a:r>
            <a:r>
              <a:rPr lang="en-US"/>
              <a:t> </a:t>
            </a:r>
          </a:p>
          <a:p>
            <a:r>
              <a:rPr lang="en-US"/>
              <a:t>Please ensure your webcams are on to allow for full participation but your microphones muted </a:t>
            </a:r>
          </a:p>
          <a:p>
            <a:r>
              <a:rPr lang="en-US"/>
              <a:t>Date of next meeting: </a:t>
            </a:r>
            <a:r>
              <a:rPr lang="en-US" b="1"/>
              <a:t>Thursday 28 November </a:t>
            </a:r>
          </a:p>
        </p:txBody>
      </p:sp>
      <p:sp>
        <p:nvSpPr>
          <p:cNvPr id="7" name="Title 1">
            <a:extLst>
              <a:ext uri="{FF2B5EF4-FFF2-40B4-BE49-F238E27FC236}">
                <a16:creationId xmlns:a16="http://schemas.microsoft.com/office/drawing/2014/main" id="{B75F47B2-6321-80F9-9D5F-14D7E0932F66}"/>
              </a:ext>
            </a:extLst>
          </p:cNvPr>
          <p:cNvSpPr txBox="1">
            <a:spLocks/>
          </p:cNvSpPr>
          <p:nvPr/>
        </p:nvSpPr>
        <p:spPr>
          <a:xfrm>
            <a:off x="609600" y="410398"/>
            <a:ext cx="10972800" cy="1034944"/>
          </a:xfrm>
          <a:prstGeom prst="rect">
            <a:avLst/>
          </a:prstGeom>
          <a:gradFill rotWithShape="1">
            <a:gsLst>
              <a:gs pos="0">
                <a:srgbClr val="6F1973"/>
              </a:gs>
              <a:gs pos="80000">
                <a:schemeClr val="accent4">
                  <a:shade val="93000"/>
                  <a:satMod val="130000"/>
                </a:schemeClr>
              </a:gs>
              <a:gs pos="100000">
                <a:schemeClr val="accent4">
                  <a:shade val="94000"/>
                  <a:satMod val="135000"/>
                </a:schemeClr>
              </a:gs>
            </a:gsLst>
            <a:lin ang="16200000" scaled="0"/>
          </a:gra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a:ln>
                  <a:noFill/>
                </a:ln>
                <a:solidFill>
                  <a:prstClr val="white"/>
                </a:solidFill>
                <a:effectLst/>
                <a:uLnTx/>
                <a:uFillTx/>
                <a:latin typeface="Bliss 2 Medium"/>
                <a:ea typeface="+mn-ea"/>
                <a:cs typeface="+mn-cs"/>
              </a:rPr>
              <a:t>Housekeeping and Expectations</a:t>
            </a:r>
          </a:p>
        </p:txBody>
      </p:sp>
    </p:spTree>
    <p:extLst>
      <p:ext uri="{BB962C8B-B14F-4D97-AF65-F5344CB8AC3E}">
        <p14:creationId xmlns:p14="http://schemas.microsoft.com/office/powerpoint/2010/main" val="712563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2EF3-7B80-288B-3BB8-909C6FCF062F}"/>
              </a:ext>
            </a:extLst>
          </p:cNvPr>
          <p:cNvSpPr>
            <a:spLocks noGrp="1"/>
          </p:cNvSpPr>
          <p:nvPr>
            <p:ph type="title"/>
          </p:nvPr>
        </p:nvSpPr>
        <p:spPr/>
        <p:txBody>
          <a:bodyPr/>
          <a:lstStyle/>
          <a:p>
            <a:r>
              <a:rPr lang="en-US"/>
              <a:t>DMHS Attendance Hub</a:t>
            </a:r>
          </a:p>
        </p:txBody>
      </p:sp>
      <p:graphicFrame>
        <p:nvGraphicFramePr>
          <p:cNvPr id="3" name="Diagram 2">
            <a:extLst>
              <a:ext uri="{FF2B5EF4-FFF2-40B4-BE49-F238E27FC236}">
                <a16:creationId xmlns:a16="http://schemas.microsoft.com/office/drawing/2014/main" id="{E86F622E-75DE-B5BF-79B0-574B8D661BC2}"/>
              </a:ext>
            </a:extLst>
          </p:cNvPr>
          <p:cNvGraphicFramePr/>
          <p:nvPr/>
        </p:nvGraphicFramePr>
        <p:xfrm>
          <a:off x="363415" y="1519310"/>
          <a:ext cx="11465169" cy="5064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7722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7E03-44E3-99B7-35D6-5018425BC980}"/>
              </a:ext>
            </a:extLst>
          </p:cNvPr>
          <p:cNvSpPr>
            <a:spLocks noGrp="1"/>
          </p:cNvSpPr>
          <p:nvPr>
            <p:ph type="title"/>
          </p:nvPr>
        </p:nvSpPr>
        <p:spPr/>
        <p:txBody>
          <a:bodyPr/>
          <a:lstStyle/>
          <a:p>
            <a:r>
              <a:rPr lang="en-US"/>
              <a:t>How we work as a leadership team</a:t>
            </a:r>
          </a:p>
        </p:txBody>
      </p:sp>
      <p:sp>
        <p:nvSpPr>
          <p:cNvPr id="3" name="Content Placeholder 2">
            <a:extLst>
              <a:ext uri="{FF2B5EF4-FFF2-40B4-BE49-F238E27FC236}">
                <a16:creationId xmlns:a16="http://schemas.microsoft.com/office/drawing/2014/main" id="{1B7C270D-E71B-68B7-838C-2289A3D8E2FB}"/>
              </a:ext>
            </a:extLst>
          </p:cNvPr>
          <p:cNvSpPr>
            <a:spLocks noGrp="1"/>
          </p:cNvSpPr>
          <p:nvPr>
            <p:ph idx="1"/>
          </p:nvPr>
        </p:nvSpPr>
        <p:spPr/>
        <p:txBody>
          <a:bodyPr/>
          <a:lstStyle/>
          <a:p>
            <a:pPr marL="0" indent="0" algn="ctr">
              <a:buNone/>
            </a:pPr>
            <a:r>
              <a:rPr lang="en-US" b="1" i="1"/>
              <a:t>CRAVE Leadership: Whatever we turn our attention to, it gets better</a:t>
            </a:r>
          </a:p>
          <a:p>
            <a:r>
              <a:rPr lang="en-US" b="1"/>
              <a:t>C</a:t>
            </a:r>
            <a:r>
              <a:rPr lang="en-US"/>
              <a:t>larity – </a:t>
            </a:r>
            <a:r>
              <a:rPr lang="en-US" i="1"/>
              <a:t>be clear on </a:t>
            </a:r>
            <a:r>
              <a:rPr lang="en-US" b="1" i="1" u="sng"/>
              <a:t>who</a:t>
            </a:r>
            <a:r>
              <a:rPr lang="en-US" i="1"/>
              <a:t> is leading</a:t>
            </a:r>
            <a:endParaRPr lang="en-US"/>
          </a:p>
          <a:p>
            <a:r>
              <a:rPr lang="en-US" b="1"/>
              <a:t>R</a:t>
            </a:r>
            <a:r>
              <a:rPr lang="en-US"/>
              <a:t>eflection – </a:t>
            </a:r>
            <a:r>
              <a:rPr lang="en-US" i="1"/>
              <a:t>autopsy without blame</a:t>
            </a:r>
            <a:endParaRPr lang="en-US"/>
          </a:p>
          <a:p>
            <a:r>
              <a:rPr lang="en-US" b="1"/>
              <a:t>A</a:t>
            </a:r>
            <a:r>
              <a:rPr lang="en-US"/>
              <a:t>ccountability – </a:t>
            </a:r>
            <a:r>
              <a:rPr lang="en-US" i="1"/>
              <a:t>define what needs improving and how it will be measured</a:t>
            </a:r>
          </a:p>
          <a:p>
            <a:r>
              <a:rPr lang="en-US" b="1"/>
              <a:t>V</a:t>
            </a:r>
            <a:r>
              <a:rPr lang="en-US"/>
              <a:t>alues </a:t>
            </a:r>
            <a:r>
              <a:rPr lang="en-US" i="1"/>
              <a:t>– do what is right for our students, not easy</a:t>
            </a:r>
            <a:endParaRPr lang="en-US"/>
          </a:p>
          <a:p>
            <a:r>
              <a:rPr lang="en-US" b="1"/>
              <a:t>E</a:t>
            </a:r>
            <a:r>
              <a:rPr lang="en-US"/>
              <a:t>xpertise – </a:t>
            </a:r>
            <a:r>
              <a:rPr lang="en-US" i="1"/>
              <a:t>go seek out advice, adapt current practice and act</a:t>
            </a:r>
            <a:endParaRPr lang="en-US" b="1"/>
          </a:p>
        </p:txBody>
      </p:sp>
    </p:spTree>
    <p:extLst>
      <p:ext uri="{BB962C8B-B14F-4D97-AF65-F5344CB8AC3E}">
        <p14:creationId xmlns:p14="http://schemas.microsoft.com/office/powerpoint/2010/main" val="933057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EBF78F4-E10A-611E-D849-EB083565692E}"/>
              </a:ext>
            </a:extLst>
          </p:cNvPr>
          <p:cNvGraphicFramePr>
            <a:graphicFrameLocks noGrp="1"/>
          </p:cNvGraphicFramePr>
          <p:nvPr>
            <p:ph idx="1"/>
          </p:nvPr>
        </p:nvGraphicFramePr>
        <p:xfrm>
          <a:off x="0" y="292608"/>
          <a:ext cx="12191999" cy="6304568"/>
        </p:xfrm>
        <a:graphic>
          <a:graphicData uri="http://schemas.openxmlformats.org/drawingml/2006/table">
            <a:tbl>
              <a:tblPr firstRow="1" bandRow="1">
                <a:tableStyleId>{775DCB02-9BB8-47FD-8907-85C794F793BA}</a:tableStyleId>
              </a:tblPr>
              <a:tblGrid>
                <a:gridCol w="1436489">
                  <a:extLst>
                    <a:ext uri="{9D8B030D-6E8A-4147-A177-3AD203B41FA5}">
                      <a16:colId xmlns:a16="http://schemas.microsoft.com/office/drawing/2014/main" val="4164979355"/>
                    </a:ext>
                  </a:extLst>
                </a:gridCol>
                <a:gridCol w="3463411">
                  <a:extLst>
                    <a:ext uri="{9D8B030D-6E8A-4147-A177-3AD203B41FA5}">
                      <a16:colId xmlns:a16="http://schemas.microsoft.com/office/drawing/2014/main" val="1675852151"/>
                    </a:ext>
                  </a:extLst>
                </a:gridCol>
                <a:gridCol w="3463411">
                  <a:extLst>
                    <a:ext uri="{9D8B030D-6E8A-4147-A177-3AD203B41FA5}">
                      <a16:colId xmlns:a16="http://schemas.microsoft.com/office/drawing/2014/main" val="2218554782"/>
                    </a:ext>
                  </a:extLst>
                </a:gridCol>
                <a:gridCol w="3828688">
                  <a:extLst>
                    <a:ext uri="{9D8B030D-6E8A-4147-A177-3AD203B41FA5}">
                      <a16:colId xmlns:a16="http://schemas.microsoft.com/office/drawing/2014/main" val="1007649830"/>
                    </a:ext>
                  </a:extLst>
                </a:gridCol>
              </a:tblGrid>
              <a:tr h="490038">
                <a:tc>
                  <a:txBody>
                    <a:bodyPr/>
                    <a:lstStyle/>
                    <a:p>
                      <a:endParaRPr lang="en-US" sz="2000">
                        <a:latin typeface="Bliss 2 Medium" panose="02000506030000020004" pitchFamily="50" charset="0"/>
                      </a:endParaRPr>
                    </a:p>
                  </a:txBody>
                  <a:tcPr/>
                </a:tc>
                <a:tc>
                  <a:txBody>
                    <a:bodyPr/>
                    <a:lstStyle/>
                    <a:p>
                      <a:r>
                        <a:rPr lang="en-US" sz="2000">
                          <a:latin typeface="Bliss 2 Medium" panose="02000506030000020004" pitchFamily="50" charset="0"/>
                        </a:rPr>
                        <a:t>Student</a:t>
                      </a:r>
                    </a:p>
                  </a:txBody>
                  <a:tcPr/>
                </a:tc>
                <a:tc>
                  <a:txBody>
                    <a:bodyPr/>
                    <a:lstStyle/>
                    <a:p>
                      <a:r>
                        <a:rPr lang="en-US" sz="2000">
                          <a:latin typeface="Bliss 2 Medium" panose="02000506030000020004" pitchFamily="50" charset="0"/>
                        </a:rPr>
                        <a:t>Staff</a:t>
                      </a:r>
                    </a:p>
                  </a:txBody>
                  <a:tcPr/>
                </a:tc>
                <a:tc>
                  <a:txBody>
                    <a:bodyPr/>
                    <a:lstStyle/>
                    <a:p>
                      <a:r>
                        <a:rPr lang="en-US" sz="2000">
                          <a:latin typeface="Bliss 2 Medium" panose="02000506030000020004" pitchFamily="50" charset="0"/>
                        </a:rPr>
                        <a:t>Parents</a:t>
                      </a:r>
                    </a:p>
                  </a:txBody>
                  <a:tcPr/>
                </a:tc>
                <a:extLst>
                  <a:ext uri="{0D108BD9-81ED-4DB2-BD59-A6C34878D82A}">
                    <a16:rowId xmlns:a16="http://schemas.microsoft.com/office/drawing/2014/main" val="2212432469"/>
                  </a:ext>
                </a:extLst>
              </a:tr>
              <a:tr h="1771715">
                <a:tc>
                  <a:txBody>
                    <a:bodyPr/>
                    <a:lstStyle/>
                    <a:p>
                      <a:r>
                        <a:rPr lang="en-GB" sz="1800" b="1">
                          <a:latin typeface="Bliss 2 Medium" panose="02000506030000020004" pitchFamily="50" charset="0"/>
                        </a:rPr>
                        <a:t>Pre-DMHS</a:t>
                      </a:r>
                      <a:endParaRPr lang="en-US" sz="1800" b="1">
                        <a:latin typeface="Bliss 2 Medium" panose="02000506030000020004" pitchFamily="50"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Y6 Summer school to set the high attending culture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Year 6 students invited to summer show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Each student spoken to during primary school visits</a:t>
                      </a:r>
                    </a:p>
                  </a:txBody>
                  <a:tcPr/>
                </a:tc>
                <a:tc>
                  <a:txBody>
                    <a:bodyPr/>
                    <a:lstStyle/>
                    <a:p>
                      <a:pPr marL="285750" indent="-285750">
                        <a:buFont typeface="Arial" panose="020B0604020202020204" pitchFamily="34" charset="0"/>
                        <a:buChar char="•"/>
                      </a:pPr>
                      <a:r>
                        <a:rPr lang="en-US" sz="1800">
                          <a:latin typeface="Bliss 2 Medium" panose="02000506030000020004" pitchFamily="50" charset="0"/>
                        </a:rPr>
                        <a:t>Safeguarding training includes responsibility for safeguarding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Knowing the law and guidance </a:t>
                      </a:r>
                    </a:p>
                    <a:p>
                      <a:pPr marL="285750" indent="-285750">
                        <a:buFont typeface="Arial" panose="020B0604020202020204" pitchFamily="34" charset="0"/>
                        <a:buChar char="•"/>
                      </a:pPr>
                      <a:r>
                        <a:rPr lang="en-US" sz="1800">
                          <a:latin typeface="Bliss 2 Medium" panose="02000506030000020004" pitchFamily="50" charset="0"/>
                        </a:rPr>
                        <a:t>Training for staff in attendance roles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Analysis of Year 6 EWO data</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Year 6 parent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Year 7 welcome event in first week </a:t>
                      </a:r>
                    </a:p>
                  </a:txBody>
                  <a:tcPr/>
                </a:tc>
                <a:extLst>
                  <a:ext uri="{0D108BD9-81ED-4DB2-BD59-A6C34878D82A}">
                    <a16:rowId xmlns:a16="http://schemas.microsoft.com/office/drawing/2014/main" val="597339159"/>
                  </a:ext>
                </a:extLst>
              </a:tr>
              <a:tr h="4042815">
                <a:tc>
                  <a:txBody>
                    <a:bodyPr/>
                    <a:lstStyle/>
                    <a:p>
                      <a:r>
                        <a:rPr lang="en-US" sz="1800" b="1">
                          <a:latin typeface="Bliss 2 Medium" panose="02000506030000020004" pitchFamily="50" charset="0"/>
                        </a:rPr>
                        <a:t>Daily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All late students reflect on why they are late on arrival with a member of SLT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Detentions for one off lates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Next day Tutor/HOY conversation with returning absent students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Free breakfast available each 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Nurture breakfast for selected EBSA students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Return to school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Pre-emptive 8am phone calls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Dedicated SLT Attendance lead – strategy, leadership and data sharing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Attendance systems work schedule and daily, termly checklists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Everyone responsible for attendance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Extended opening hours: library, music practice rooms, basketball courts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SLT walk the local community each morning and afternoon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First day absence call and expectation to name return time/date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Parents phoned for each late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Access attendance percentage on school app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latin typeface="Bliss 2 Medium" panose="02000506030000020004" pitchFamily="50"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latin typeface="Bliss 2 Medium" panose="02000506030000020004" pitchFamily="50" charset="0"/>
                      </a:endParaRPr>
                    </a:p>
                  </a:txBody>
                  <a:tcPr/>
                </a:tc>
                <a:extLst>
                  <a:ext uri="{0D108BD9-81ED-4DB2-BD59-A6C34878D82A}">
                    <a16:rowId xmlns:a16="http://schemas.microsoft.com/office/drawing/2014/main" val="391558452"/>
                  </a:ext>
                </a:extLst>
              </a:tr>
            </a:tbl>
          </a:graphicData>
        </a:graphic>
      </p:graphicFrame>
    </p:spTree>
    <p:extLst>
      <p:ext uri="{BB962C8B-B14F-4D97-AF65-F5344CB8AC3E}">
        <p14:creationId xmlns:p14="http://schemas.microsoft.com/office/powerpoint/2010/main" val="368375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a:extLst>
              <a:ext uri="{FF2B5EF4-FFF2-40B4-BE49-F238E27FC236}">
                <a16:creationId xmlns:a16="http://schemas.microsoft.com/office/drawing/2014/main" id="{B3911DF5-8155-F12D-E077-0604C3DD84C8}"/>
              </a:ext>
            </a:extLst>
          </p:cNvPr>
          <p:cNvGraphicFramePr>
            <a:graphicFrameLocks noGrp="1"/>
          </p:cNvGraphicFramePr>
          <p:nvPr>
            <p:ph idx="1"/>
          </p:nvPr>
        </p:nvGraphicFramePr>
        <p:xfrm>
          <a:off x="0" y="182880"/>
          <a:ext cx="12191999" cy="6492240"/>
        </p:xfrm>
        <a:graphic>
          <a:graphicData uri="http://schemas.openxmlformats.org/drawingml/2006/table">
            <a:tbl>
              <a:tblPr firstRow="1" bandRow="1">
                <a:tableStyleId>{775DCB02-9BB8-47FD-8907-85C794F793BA}</a:tableStyleId>
              </a:tblPr>
              <a:tblGrid>
                <a:gridCol w="1436489">
                  <a:extLst>
                    <a:ext uri="{9D8B030D-6E8A-4147-A177-3AD203B41FA5}">
                      <a16:colId xmlns:a16="http://schemas.microsoft.com/office/drawing/2014/main" val="4164979355"/>
                    </a:ext>
                  </a:extLst>
                </a:gridCol>
                <a:gridCol w="3463411">
                  <a:extLst>
                    <a:ext uri="{9D8B030D-6E8A-4147-A177-3AD203B41FA5}">
                      <a16:colId xmlns:a16="http://schemas.microsoft.com/office/drawing/2014/main" val="1675852151"/>
                    </a:ext>
                  </a:extLst>
                </a:gridCol>
                <a:gridCol w="3463411">
                  <a:extLst>
                    <a:ext uri="{9D8B030D-6E8A-4147-A177-3AD203B41FA5}">
                      <a16:colId xmlns:a16="http://schemas.microsoft.com/office/drawing/2014/main" val="2218554782"/>
                    </a:ext>
                  </a:extLst>
                </a:gridCol>
                <a:gridCol w="3828688">
                  <a:extLst>
                    <a:ext uri="{9D8B030D-6E8A-4147-A177-3AD203B41FA5}">
                      <a16:colId xmlns:a16="http://schemas.microsoft.com/office/drawing/2014/main" val="1007649830"/>
                    </a:ext>
                  </a:extLst>
                </a:gridCol>
              </a:tblGrid>
              <a:tr h="638580">
                <a:tc>
                  <a:txBody>
                    <a:bodyPr/>
                    <a:lstStyle/>
                    <a:p>
                      <a:endParaRPr lang="en-US" sz="2000">
                        <a:latin typeface="Bliss 2 Medium" panose="02000506030000020004" pitchFamily="50" charset="0"/>
                      </a:endParaRPr>
                    </a:p>
                  </a:txBody>
                  <a:tcPr/>
                </a:tc>
                <a:tc>
                  <a:txBody>
                    <a:bodyPr/>
                    <a:lstStyle/>
                    <a:p>
                      <a:r>
                        <a:rPr lang="en-US" sz="2000">
                          <a:latin typeface="Bliss 2 Medium" panose="02000506030000020004" pitchFamily="50" charset="0"/>
                        </a:rPr>
                        <a:t>Student</a:t>
                      </a:r>
                    </a:p>
                  </a:txBody>
                  <a:tcPr/>
                </a:tc>
                <a:tc>
                  <a:txBody>
                    <a:bodyPr/>
                    <a:lstStyle/>
                    <a:p>
                      <a:r>
                        <a:rPr lang="en-US" sz="2000">
                          <a:latin typeface="Bliss 2 Medium" panose="02000506030000020004" pitchFamily="50" charset="0"/>
                        </a:rPr>
                        <a:t>Staff</a:t>
                      </a:r>
                    </a:p>
                  </a:txBody>
                  <a:tcPr/>
                </a:tc>
                <a:tc>
                  <a:txBody>
                    <a:bodyPr/>
                    <a:lstStyle/>
                    <a:p>
                      <a:r>
                        <a:rPr lang="en-US" sz="2000">
                          <a:latin typeface="Bliss 2 Medium" panose="02000506030000020004" pitchFamily="50" charset="0"/>
                        </a:rPr>
                        <a:t>Parents</a:t>
                      </a:r>
                    </a:p>
                  </a:txBody>
                  <a:tcPr/>
                </a:tc>
                <a:extLst>
                  <a:ext uri="{0D108BD9-81ED-4DB2-BD59-A6C34878D82A}">
                    <a16:rowId xmlns:a16="http://schemas.microsoft.com/office/drawing/2014/main" val="2212432469"/>
                  </a:ext>
                </a:extLst>
              </a:tr>
              <a:tr h="2713970">
                <a:tc>
                  <a:txBody>
                    <a:bodyPr/>
                    <a:lstStyle/>
                    <a:p>
                      <a:r>
                        <a:rPr lang="en-US" sz="1800" b="1">
                          <a:latin typeface="Bliss 2 Medium" panose="02000506030000020004" pitchFamily="50" charset="0"/>
                        </a:rPr>
                        <a:t>Weekly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Escalating sanctions for persistent lates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Weekly attendance tracking in student planner and form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Attendance mentoring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Challenge 96 tutor </a:t>
                      </a:r>
                      <a:r>
                        <a:rPr lang="en-US" sz="1800" err="1">
                          <a:latin typeface="Bliss 2 Medium" panose="02000506030000020004" pitchFamily="50" charset="0"/>
                        </a:rPr>
                        <a:t>programme</a:t>
                      </a:r>
                      <a:r>
                        <a:rPr lang="en-US" sz="1800">
                          <a:latin typeface="Bliss 2 Medium" panose="02000506030000020004" pitchFamily="50" charset="0"/>
                        </a:rPr>
                        <a:t>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Attendance support interventions and referrals for each PA/SA</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Tiered warning letters for poor attenders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Each PA/SA attendance contract meeting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Weekly parent bulletin with advice on attendance </a:t>
                      </a:r>
                    </a:p>
                  </a:txBody>
                  <a:tcPr/>
                </a:tc>
                <a:extLst>
                  <a:ext uri="{0D108BD9-81ED-4DB2-BD59-A6C34878D82A}">
                    <a16:rowId xmlns:a16="http://schemas.microsoft.com/office/drawing/2014/main" val="597339159"/>
                  </a:ext>
                </a:extLst>
              </a:tr>
              <a:tr h="3139690">
                <a:tc>
                  <a:txBody>
                    <a:bodyPr/>
                    <a:lstStyle/>
                    <a:p>
                      <a:r>
                        <a:rPr lang="en-US" sz="1800" b="1">
                          <a:latin typeface="Bliss 2 Medium" panose="02000506030000020004" pitchFamily="50" charset="0"/>
                        </a:rPr>
                        <a:t>Termly/</a:t>
                      </a:r>
                    </a:p>
                    <a:p>
                      <a:r>
                        <a:rPr lang="en-US" sz="1800" b="1">
                          <a:latin typeface="Bliss 2 Medium" panose="02000506030000020004" pitchFamily="50" charset="0"/>
                        </a:rPr>
                        <a:t>Annually </a:t>
                      </a:r>
                    </a:p>
                  </a:txBody>
                  <a:tcPr/>
                </a:tc>
                <a:tc>
                  <a:txBody>
                    <a:bodyPr/>
                    <a:lstStyle/>
                    <a:p>
                      <a:pPr marL="285750" indent="-285750">
                        <a:buFont typeface="Arial" panose="020B0604020202020204" pitchFamily="34" charset="0"/>
                        <a:buChar char="•"/>
                      </a:pPr>
                      <a:r>
                        <a:rPr lang="en-US" sz="1800">
                          <a:latin typeface="Bliss 2 Medium" panose="02000506030000020004" pitchFamily="50" charset="0"/>
                        </a:rPr>
                        <a:t>End of term celebration for high attenders </a:t>
                      </a:r>
                    </a:p>
                    <a:p>
                      <a:pPr marL="285750" indent="-285750">
                        <a:buFont typeface="Arial" panose="020B0604020202020204" pitchFamily="34" charset="0"/>
                        <a:buChar char="•"/>
                      </a:pPr>
                      <a:r>
                        <a:rPr lang="en-US" sz="1800">
                          <a:latin typeface="Bliss 2 Medium" panose="02000506030000020004" pitchFamily="50" charset="0"/>
                        </a:rPr>
                        <a:t>Celebration breakfast </a:t>
                      </a:r>
                    </a:p>
                    <a:p>
                      <a:pPr marL="285750" indent="-285750">
                        <a:buFont typeface="Arial" panose="020B0604020202020204" pitchFamily="34" charset="0"/>
                        <a:buChar char="•"/>
                      </a:pPr>
                      <a:r>
                        <a:rPr lang="en-US" sz="1800">
                          <a:latin typeface="Bliss 2 Medium" panose="02000506030000020004" pitchFamily="50" charset="0"/>
                        </a:rPr>
                        <a:t>Celebration texts and merits</a:t>
                      </a:r>
                    </a:p>
                    <a:p>
                      <a:pPr marL="285750" indent="-285750">
                        <a:buFont typeface="Arial" panose="020B0604020202020204" pitchFamily="34" charset="0"/>
                        <a:buChar char="•"/>
                      </a:pPr>
                      <a:r>
                        <a:rPr lang="en-US" sz="1800">
                          <a:latin typeface="Bliss 2 Medium" panose="02000506030000020004" pitchFamily="50" charset="0"/>
                        </a:rPr>
                        <a:t>Attendance standards assembly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Attendance matters/safeguarding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Attendance data linked to progress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Reward letters home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Extensive budgeting for yearly repairs/painting of entire site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Six curriculum/pastoral parent events each academic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All students written to below 96% warned about low levels of attendance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Year group parent success evenings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Bliss 2 Medium" panose="02000506030000020004" pitchFamily="50" charset="0"/>
                        </a:rPr>
                        <a:t>Parents evening</a:t>
                      </a:r>
                    </a:p>
                  </a:txBody>
                  <a:tcPr/>
                </a:tc>
                <a:extLst>
                  <a:ext uri="{0D108BD9-81ED-4DB2-BD59-A6C34878D82A}">
                    <a16:rowId xmlns:a16="http://schemas.microsoft.com/office/drawing/2014/main" val="391558452"/>
                  </a:ext>
                </a:extLst>
              </a:tr>
            </a:tbl>
          </a:graphicData>
        </a:graphic>
      </p:graphicFrame>
    </p:spTree>
    <p:extLst>
      <p:ext uri="{BB962C8B-B14F-4D97-AF65-F5344CB8AC3E}">
        <p14:creationId xmlns:p14="http://schemas.microsoft.com/office/powerpoint/2010/main" val="1002576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20A8-6ABE-C92C-850A-9EF87243EA54}"/>
              </a:ext>
            </a:extLst>
          </p:cNvPr>
          <p:cNvSpPr>
            <a:spLocks noGrp="1"/>
          </p:cNvSpPr>
          <p:nvPr>
            <p:ph type="title"/>
          </p:nvPr>
        </p:nvSpPr>
        <p:spPr>
          <a:xfrm>
            <a:off x="609600" y="274638"/>
            <a:ext cx="7327392" cy="1143000"/>
          </a:xfrm>
        </p:spPr>
        <p:txBody>
          <a:bodyPr/>
          <a:lstStyle/>
          <a:p>
            <a:r>
              <a:rPr lang="en-US"/>
              <a:t>The Resource Page</a:t>
            </a:r>
          </a:p>
        </p:txBody>
      </p:sp>
      <p:pic>
        <p:nvPicPr>
          <p:cNvPr id="5" name="Picture 4">
            <a:extLst>
              <a:ext uri="{FF2B5EF4-FFF2-40B4-BE49-F238E27FC236}">
                <a16:creationId xmlns:a16="http://schemas.microsoft.com/office/drawing/2014/main" id="{DF2D7F10-1739-1772-D3EB-0EF4935B80CC}"/>
              </a:ext>
            </a:extLst>
          </p:cNvPr>
          <p:cNvPicPr>
            <a:picLocks noChangeAspect="1"/>
          </p:cNvPicPr>
          <p:nvPr/>
        </p:nvPicPr>
        <p:blipFill>
          <a:blip r:embed="rId3"/>
          <a:stretch>
            <a:fillRect/>
          </a:stretch>
        </p:blipFill>
        <p:spPr>
          <a:xfrm>
            <a:off x="8156448" y="0"/>
            <a:ext cx="3791712" cy="6656832"/>
          </a:xfrm>
          <a:prstGeom prst="rect">
            <a:avLst/>
          </a:prstGeom>
        </p:spPr>
      </p:pic>
      <p:pic>
        <p:nvPicPr>
          <p:cNvPr id="7" name="Picture 6">
            <a:extLst>
              <a:ext uri="{FF2B5EF4-FFF2-40B4-BE49-F238E27FC236}">
                <a16:creationId xmlns:a16="http://schemas.microsoft.com/office/drawing/2014/main" id="{412CA91C-69B7-C605-1F36-E6791DFE29AB}"/>
              </a:ext>
            </a:extLst>
          </p:cNvPr>
          <p:cNvPicPr>
            <a:picLocks noChangeAspect="1"/>
          </p:cNvPicPr>
          <p:nvPr/>
        </p:nvPicPr>
        <p:blipFill>
          <a:blip r:embed="rId4"/>
          <a:stretch>
            <a:fillRect/>
          </a:stretch>
        </p:blipFill>
        <p:spPr>
          <a:xfrm>
            <a:off x="1884536" y="1571255"/>
            <a:ext cx="4827160" cy="4608388"/>
          </a:xfrm>
          <a:prstGeom prst="rect">
            <a:avLst/>
          </a:prstGeom>
        </p:spPr>
      </p:pic>
      <p:sp>
        <p:nvSpPr>
          <p:cNvPr id="9" name="TextBox 8">
            <a:extLst>
              <a:ext uri="{FF2B5EF4-FFF2-40B4-BE49-F238E27FC236}">
                <a16:creationId xmlns:a16="http://schemas.microsoft.com/office/drawing/2014/main" id="{AF33F992-0BC5-854C-1C65-68FA4F985766}"/>
              </a:ext>
            </a:extLst>
          </p:cNvPr>
          <p:cNvSpPr txBox="1"/>
          <p:nvPr/>
        </p:nvSpPr>
        <p:spPr>
          <a:xfrm>
            <a:off x="1603887" y="6214030"/>
            <a:ext cx="60984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Bliss 2 Medium" panose="02000506030000020004" pitchFamily="50" charset="0"/>
                <a:ea typeface="+mn-ea"/>
                <a:cs typeface="+mn-cs"/>
                <a:hlinkClick r:id="rId5"/>
              </a:rPr>
              <a:t>SCHOOL RESOURCES (draytonmanorhighschool.co.uk)</a:t>
            </a:r>
            <a:endParaRPr kumimoji="0" lang="en-US" sz="1800" b="0" i="0" u="none" strike="noStrike" kern="1200" cap="none" spc="0" normalizeH="0" baseline="0" noProof="0">
              <a:ln>
                <a:noFill/>
              </a:ln>
              <a:solidFill>
                <a:prstClr val="black"/>
              </a:solidFill>
              <a:effectLst/>
              <a:uLnTx/>
              <a:uFillTx/>
              <a:latin typeface="Bliss 2 Medium" panose="02000506030000020004" pitchFamily="50" charset="0"/>
              <a:ea typeface="+mn-ea"/>
              <a:cs typeface="+mn-cs"/>
            </a:endParaRPr>
          </a:p>
        </p:txBody>
      </p:sp>
    </p:spTree>
    <p:extLst>
      <p:ext uri="{BB962C8B-B14F-4D97-AF65-F5344CB8AC3E}">
        <p14:creationId xmlns:p14="http://schemas.microsoft.com/office/powerpoint/2010/main" val="197940304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F498-FA96-FDD8-3832-A350E5675801}"/>
              </a:ext>
            </a:extLst>
          </p:cNvPr>
          <p:cNvSpPr>
            <a:spLocks noGrp="1"/>
          </p:cNvSpPr>
          <p:nvPr>
            <p:ph type="title"/>
          </p:nvPr>
        </p:nvSpPr>
        <p:spPr/>
        <p:txBody>
          <a:bodyPr/>
          <a:lstStyle/>
          <a:p>
            <a:r>
              <a:rPr lang="en-US"/>
              <a:t>Resources From This Module</a:t>
            </a:r>
          </a:p>
        </p:txBody>
      </p:sp>
      <p:sp>
        <p:nvSpPr>
          <p:cNvPr id="3" name="Content Placeholder 2">
            <a:extLst>
              <a:ext uri="{FF2B5EF4-FFF2-40B4-BE49-F238E27FC236}">
                <a16:creationId xmlns:a16="http://schemas.microsoft.com/office/drawing/2014/main" id="{02E4A96B-4E03-1F21-68EF-91A2CF08F722}"/>
              </a:ext>
            </a:extLst>
          </p:cNvPr>
          <p:cNvSpPr>
            <a:spLocks noGrp="1"/>
          </p:cNvSpPr>
          <p:nvPr>
            <p:ph idx="1"/>
          </p:nvPr>
        </p:nvSpPr>
        <p:spPr/>
        <p:txBody>
          <a:bodyPr>
            <a:normAutofit fontScale="92500" lnSpcReduction="10000"/>
          </a:bodyPr>
          <a:lstStyle/>
          <a:p>
            <a:r>
              <a:rPr lang="en-US"/>
              <a:t>Governor Attendance Report Template</a:t>
            </a:r>
          </a:p>
          <a:p>
            <a:r>
              <a:rPr lang="en-US"/>
              <a:t>Attendance Responsibility Checklist </a:t>
            </a:r>
          </a:p>
          <a:p>
            <a:r>
              <a:rPr lang="en-US"/>
              <a:t>Protocol for late to school</a:t>
            </a:r>
          </a:p>
          <a:p>
            <a:r>
              <a:rPr lang="en-US"/>
              <a:t>Head of Year duty for late to school</a:t>
            </a:r>
          </a:p>
          <a:p>
            <a:r>
              <a:rPr lang="en-US"/>
              <a:t>Lateness reflection sheet</a:t>
            </a:r>
          </a:p>
          <a:p>
            <a:r>
              <a:rPr lang="en-US"/>
              <a:t>Daily, weekly, monthly attendance tasks</a:t>
            </a:r>
          </a:p>
          <a:p>
            <a:endParaRPr lang="en-US"/>
          </a:p>
          <a:p>
            <a:pPr marL="0" indent="0">
              <a:buNone/>
            </a:pPr>
            <a:r>
              <a:rPr lang="en-US">
                <a:hlinkClick r:id="rId3"/>
              </a:rPr>
              <a:t>https://www.draytonmanorhighschool.co.uk/school-resources.php</a:t>
            </a:r>
            <a:r>
              <a:rPr lang="en-US"/>
              <a:t> </a:t>
            </a:r>
          </a:p>
        </p:txBody>
      </p:sp>
      <p:pic>
        <p:nvPicPr>
          <p:cNvPr id="5" name="Picture 4">
            <a:extLst>
              <a:ext uri="{FF2B5EF4-FFF2-40B4-BE49-F238E27FC236}">
                <a16:creationId xmlns:a16="http://schemas.microsoft.com/office/drawing/2014/main" id="{83F9B55E-1D61-8C24-095E-C064CD6581F9}"/>
              </a:ext>
            </a:extLst>
          </p:cNvPr>
          <p:cNvPicPr>
            <a:picLocks noChangeAspect="1"/>
          </p:cNvPicPr>
          <p:nvPr/>
        </p:nvPicPr>
        <p:blipFill>
          <a:blip r:embed="rId4"/>
          <a:stretch>
            <a:fillRect/>
          </a:stretch>
        </p:blipFill>
        <p:spPr>
          <a:xfrm>
            <a:off x="7672148" y="1851660"/>
            <a:ext cx="3910252" cy="2763495"/>
          </a:xfrm>
          <a:prstGeom prst="rect">
            <a:avLst/>
          </a:prstGeom>
        </p:spPr>
      </p:pic>
    </p:spTree>
    <p:extLst>
      <p:ext uri="{BB962C8B-B14F-4D97-AF65-F5344CB8AC3E}">
        <p14:creationId xmlns:p14="http://schemas.microsoft.com/office/powerpoint/2010/main" val="3328317795"/>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Bliss 2 Regular">
      <a:majorFont>
        <a:latin typeface="Bliss 2 Regular"/>
        <a:ea typeface=""/>
        <a:cs typeface=""/>
      </a:majorFont>
      <a:minorFont>
        <a:latin typeface="Bliss 2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8C7C82D-CE09-4CE8-8D0D-16815064AD0B}" vid="{B8D511FE-D4D6-4DBC-B037-559ED495A46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aining Day- Monday 4 September 2017 V4.potx" id="{F566D9D0-2539-4176-99DB-6E3156355D67}" vid="{ACC8D6F0-7D36-4DE0-920B-C71664124F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96474B38BBC64AB914CD490E237088" ma:contentTypeVersion="18" ma:contentTypeDescription="Create a new document." ma:contentTypeScope="" ma:versionID="4b3b28a583aefeb69952feaa7256583f">
  <xsd:schema xmlns:xsd="http://www.w3.org/2001/XMLSchema" xmlns:xs="http://www.w3.org/2001/XMLSchema" xmlns:p="http://schemas.microsoft.com/office/2006/metadata/properties" xmlns:ns3="733d7849-0fd5-4f53-8e94-3f22b6cb91f7" xmlns:ns4="98de4470-2b9a-4cb1-a6dc-9cfd04bc057e" targetNamespace="http://schemas.microsoft.com/office/2006/metadata/properties" ma:root="true" ma:fieldsID="724578b050f25157f675a66ec74c3216" ns3:_="" ns4:_="">
    <xsd:import namespace="733d7849-0fd5-4f53-8e94-3f22b6cb91f7"/>
    <xsd:import namespace="98de4470-2b9a-4cb1-a6dc-9cfd04bc05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d7849-0fd5-4f53-8e94-3f22b6cb91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de4470-2b9a-4cb1-a6dc-9cfd04bc057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33d7849-0fd5-4f53-8e94-3f22b6cb91f7" xsi:nil="true"/>
  </documentManagement>
</p:properties>
</file>

<file path=customXml/itemProps1.xml><?xml version="1.0" encoding="utf-8"?>
<ds:datastoreItem xmlns:ds="http://schemas.openxmlformats.org/officeDocument/2006/customXml" ds:itemID="{4CA49945-25EC-4529-9F1A-AC1972990E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3d7849-0fd5-4f53-8e94-3f22b6cb91f7"/>
    <ds:schemaRef ds:uri="98de4470-2b9a-4cb1-a6dc-9cfd04bc0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CF7F4D-602D-4676-87DE-10C59A6C4F8A}">
  <ds:schemaRefs>
    <ds:schemaRef ds:uri="http://schemas.microsoft.com/sharepoint/v3/contenttype/forms"/>
  </ds:schemaRefs>
</ds:datastoreItem>
</file>

<file path=customXml/itemProps3.xml><?xml version="1.0" encoding="utf-8"?>
<ds:datastoreItem xmlns:ds="http://schemas.openxmlformats.org/officeDocument/2006/customXml" ds:itemID="{F18E856C-94EE-41C5-BE08-8D79399303E7}">
  <ds:schemaRefs>
    <ds:schemaRef ds:uri="http://schemas.openxmlformats.org/package/2006/metadata/core-properties"/>
    <ds:schemaRef ds:uri="http://schemas.microsoft.com/office/2006/metadata/properties"/>
    <ds:schemaRef ds:uri="http://schemas.microsoft.com/office/infopath/2007/PartnerControls"/>
    <ds:schemaRef ds:uri="http://purl.org/dc/terms/"/>
    <ds:schemaRef ds:uri="98de4470-2b9a-4cb1-a6dc-9cfd04bc057e"/>
    <ds:schemaRef ds:uri="733d7849-0fd5-4f53-8e94-3f22b6cb91f7"/>
    <ds:schemaRef ds:uri="http://purl.org/dc/dcmitype/"/>
    <ds:schemaRef ds:uri="http://www.w3.org/XML/1998/namespace"/>
    <ds:schemaRef ds:uri="http://schemas.microsoft.com/office/2006/documentManagement/typ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2152</Words>
  <Application>Microsoft Office PowerPoint</Application>
  <PresentationFormat>Widescreen</PresentationFormat>
  <Paragraphs>305</Paragraphs>
  <Slides>29</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Aptos</vt:lpstr>
      <vt:lpstr>Arial</vt:lpstr>
      <vt:lpstr>Bliss 2 Bold</vt:lpstr>
      <vt:lpstr>Bliss 2 ExtraLight</vt:lpstr>
      <vt:lpstr>Bliss 2 Medium</vt:lpstr>
      <vt:lpstr>Bliss 2 Regular</vt:lpstr>
      <vt:lpstr>Bliss 2 Regular</vt:lpstr>
      <vt:lpstr>Calibri</vt:lpstr>
      <vt:lpstr>Office Theme</vt:lpstr>
      <vt:lpstr>1_Office Theme</vt:lpstr>
      <vt:lpstr>PowerPoint Presentation</vt:lpstr>
      <vt:lpstr>Attendance Hub Module 3: Structure, Roles and Responsibilities 3 October 2024</vt:lpstr>
      <vt:lpstr>PowerPoint Presentation</vt:lpstr>
      <vt:lpstr>DMHS Attendance Hub</vt:lpstr>
      <vt:lpstr>How we work as a leadership team</vt:lpstr>
      <vt:lpstr>PowerPoint Presentation</vt:lpstr>
      <vt:lpstr>PowerPoint Presentation</vt:lpstr>
      <vt:lpstr>The Resource Page</vt:lpstr>
      <vt:lpstr>Resources From This Module</vt:lpstr>
      <vt:lpstr>Feedback </vt:lpstr>
      <vt:lpstr>Welcome to module 3: </vt:lpstr>
      <vt:lpstr>Notes From The Updated Guidance</vt:lpstr>
      <vt:lpstr>Updated Attendance Codes</vt:lpstr>
      <vt:lpstr>Early Help and Notice to Improve</vt:lpstr>
      <vt:lpstr>Our Attendance Structure</vt:lpstr>
      <vt:lpstr>The Attendance Officer</vt:lpstr>
      <vt:lpstr>Attendance Welfare Officer</vt:lpstr>
      <vt:lpstr>Communications Officer</vt:lpstr>
      <vt:lpstr>Pastoral Manager</vt:lpstr>
      <vt:lpstr>Pause Point</vt:lpstr>
      <vt:lpstr>Inclusion Faculty </vt:lpstr>
      <vt:lpstr>Classroom Teacher</vt:lpstr>
      <vt:lpstr>Form Tutor</vt:lpstr>
      <vt:lpstr>Head of Year and Deputy</vt:lpstr>
      <vt:lpstr>SLT</vt:lpstr>
      <vt:lpstr>Link Governor </vt:lpstr>
      <vt:lpstr>How do we Review – Is It Working?</vt:lpstr>
      <vt:lpstr>Discussion Points</vt:lpstr>
      <vt:lpstr>DMHS Attendance Hub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 R Boniface</dc:creator>
  <cp:lastModifiedBy>Mr R Boniface</cp:lastModifiedBy>
  <cp:revision>1</cp:revision>
  <dcterms:created xsi:type="dcterms:W3CDTF">2024-10-03T17:16:10Z</dcterms:created>
  <dcterms:modified xsi:type="dcterms:W3CDTF">2024-10-03T17:16:42Z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0x010100E896474B38BBC64AB914CD490E237088</vt:lpwstr>
  </property>
</Properties>
</file>